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Montserrat"/>
      <p:regular r:id="rId96"/>
      <p:bold r:id="rId97"/>
      <p:italic r:id="rId98"/>
      <p:boldItalic r:id="rId99"/>
    </p:embeddedFont>
    <p:embeddedFont>
      <p:font typeface="Atma"/>
      <p:regular r:id="rId100"/>
      <p:bold r:id="rId101"/>
    </p:embeddedFont>
    <p:embeddedFont>
      <p:font typeface="Quicksand"/>
      <p:regular r:id="rId102"/>
      <p:bold r:id="rId103"/>
    </p:embeddedFont>
    <p:embeddedFont>
      <p:font typeface="Spectral Medium"/>
      <p:regular r:id="rId104"/>
      <p:bold r:id="rId105"/>
      <p:italic r:id="rId106"/>
      <p:boldItalic r:id="rId107"/>
    </p:embeddedFont>
    <p:embeddedFont>
      <p:font typeface="Quicksand Light"/>
      <p:regular r:id="rId108"/>
      <p:bold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1A248E-DBBB-4A52-B29F-9348EBDC7BF3}">
  <a:tblStyle styleId="{0F1A248E-DBBB-4A52-B29F-9348EBDC7B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3CE6EBC-0913-42B0-9F4D-03C68F1289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SpectralMedium-boldItalic.fntdata"/><Relationship Id="rId106" Type="http://schemas.openxmlformats.org/officeDocument/2006/relationships/font" Target="fonts/SpectralMedium-italic.fntdata"/><Relationship Id="rId105" Type="http://schemas.openxmlformats.org/officeDocument/2006/relationships/font" Target="fonts/SpectralMedium-bold.fntdata"/><Relationship Id="rId104" Type="http://schemas.openxmlformats.org/officeDocument/2006/relationships/font" Target="fonts/SpectralMedium-regular.fntdata"/><Relationship Id="rId109" Type="http://schemas.openxmlformats.org/officeDocument/2006/relationships/font" Target="fonts/QuicksandLight-bold.fntdata"/><Relationship Id="rId108" Type="http://schemas.openxmlformats.org/officeDocument/2006/relationships/font" Target="fonts/QuicksandLight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Quicksand-bold.fntdata"/><Relationship Id="rId102" Type="http://schemas.openxmlformats.org/officeDocument/2006/relationships/font" Target="fonts/Quicksand-regular.fntdata"/><Relationship Id="rId101" Type="http://schemas.openxmlformats.org/officeDocument/2006/relationships/font" Target="fonts/Atma-bold.fntdata"/><Relationship Id="rId100" Type="http://schemas.openxmlformats.org/officeDocument/2006/relationships/font" Target="fonts/Atma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Montserrat-bold.fntdata"/><Relationship Id="rId96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99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98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2db49c48d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2db49c4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2db49c48d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2db49c48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db49c48d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2db49c48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2db49c48d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2db49c48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db49c48d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db49c4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db49c48d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db49c48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2db49c48d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2db49c48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2db49c48d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2db49c48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2db49c48d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2db49c48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2db4c9ac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2db4c9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d2db49c48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d2db49c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2db4c9acf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2db4c9a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db4c9acf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db4c9a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2db4c9acf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2db4c9ac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2db4c9acf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2db4c9a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2db4c9acf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2db4c9a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2db4c9acf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2db4c9ac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2db4c9acf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2db4c9ac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2db4c9acf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2db4c9ac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2db4c9acf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2db4c9ac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2db49c48d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2db49c4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2db4c9acf_0_2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2db4c9ac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2db4c9acf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2db4c9ac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2db4c9acf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2db4c9ac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2db4c9acf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2db4c9ac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db4c9acf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2db4c9ac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2db4c9acf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2db4c9ac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2db4c9acf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2db4c9ac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2db4c9acf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2db4c9ac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2db4c9acf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2db4c9ac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db4c9acf_0_3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2db4c9ac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2db4c9acf_0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2db4c9ac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2db4c9acf_0_3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2db4c9ac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2db4c9acf_0_3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2db4c9ac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2db4c9acf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2db4c9ac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2db4c9acf_0_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2db4c9ac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2db4c9acf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2db4c9ac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2db4c9acf_0_3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2db4c9ac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2db4c9acf_0_3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2db4c9ac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2db4c9acf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2db4c9ac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2db4c9acf_0_3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2db4c9ac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db49c48d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db49c4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2db4c9acf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2db4c9acf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2db4c9acf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2db4c9ac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2db4c9acf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2db4c9ac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db49c48d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db49c48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2db4c9acf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2db4c9ac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db49c48d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db49c4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923c02a560_3_15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923c02a560_3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d289e2b318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d289e2b3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d289e2b318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d289e2b3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d289e2b318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d289e2b3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d289e2b318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d289e2b31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2db49c48d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2db49c48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289e2b318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289e2b31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d289e2b318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d289e2b31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d289e2b318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d289e2b31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d289e2b318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d289e2b31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d289e2b318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d289e2b31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d289e2b318_0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d289e2b31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923c02a560_3_5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923c02a560_3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2db49c48d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2db49c4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855300" y="1016175"/>
            <a:ext cx="4548900" cy="311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rgbClr val="FF6B4B"/>
            </a:gs>
          </a:gsLst>
          <a:lin ang="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55300" y="1583350"/>
            <a:ext cx="454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855300" y="2840052"/>
            <a:ext cx="4548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5"/>
            </a:gs>
            <a:gs pos="100000">
              <a:srgbClr val="FF4D82"/>
            </a:gs>
          </a:gsLst>
          <a:lin ang="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236300" y="1018800"/>
            <a:ext cx="4504500" cy="3369900"/>
          </a:xfrm>
          <a:prstGeom prst="rect">
            <a:avLst/>
          </a:prstGeom>
          <a:effectLst>
            <a:outerShdw blurRad="28575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➜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●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●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715275" y="901000"/>
            <a:ext cx="6165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tma"/>
              <a:buNone/>
            </a:pPr>
            <a:r>
              <a:rPr b="1" lang="en" sz="6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“</a:t>
            </a:r>
            <a:endParaRPr b="1" sz="6500">
              <a:solidFill>
                <a:schemeClr val="lt1"/>
              </a:solidFill>
              <a:latin typeface="Atma"/>
              <a:ea typeface="Atma"/>
              <a:cs typeface="Atma"/>
              <a:sym typeface="Atma"/>
            </a:endParaRPr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chemeClr val="accent6"/>
            </a:gs>
            <a:gs pos="100000">
              <a:srgbClr val="95F163"/>
            </a:gs>
          </a:gsLst>
          <a:lin ang="0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55300" y="991175"/>
            <a:ext cx="51726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55275" y="1509925"/>
            <a:ext cx="24168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610974" y="1509925"/>
            <a:ext cx="24168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55300" y="991175"/>
            <a:ext cx="58284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55300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2861673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3" type="body"/>
          </p:nvPr>
        </p:nvSpPr>
        <p:spPr>
          <a:xfrm>
            <a:off x="4868047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4"/>
            </a:gs>
            <a:gs pos="100000">
              <a:srgbClr val="FF6B4B"/>
            </a:gs>
          </a:gsLst>
          <a:lin ang="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855300" y="41015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chemeClr val="accent5"/>
            </a:gs>
            <a:gs pos="100000">
              <a:srgbClr val="FF4D82"/>
            </a:gs>
          </a:gsLst>
          <a:lin ang="0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b="1" sz="32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  <a:noFill/>
          <a:ln>
            <a:noFill/>
          </a:ln>
          <a:effectLst>
            <a:outerShdw rotWithShape="0" algn="bl" dir="16200000" dist="9525">
              <a:schemeClr val="lt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4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lvl="1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lvl="2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lvl="3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lvl="4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lvl="5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lvl="6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lvl="7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lvl="8" rtl="0" algn="ctr">
              <a:buNone/>
              <a:defRPr b="1" sz="15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7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BlackFoundryCom/Atma" TargetMode="External"/><Relationship Id="rId4" Type="http://schemas.openxmlformats.org/officeDocument/2006/relationships/hyperlink" Target="https://www.fontsquirrel.com/fonts/quicksand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4.jpg"/><Relationship Id="rId4" Type="http://schemas.openxmlformats.org/officeDocument/2006/relationships/image" Target="../media/image47.jpg"/><Relationship Id="rId5" Type="http://schemas.openxmlformats.org/officeDocument/2006/relationships/image" Target="../media/image46.jpg"/><Relationship Id="rId6" Type="http://schemas.openxmlformats.org/officeDocument/2006/relationships/image" Target="../media/image4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5457425" y="812050"/>
            <a:ext cx="3335400" cy="326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type="ctrTitle"/>
          </p:nvPr>
        </p:nvSpPr>
        <p:spPr>
          <a:xfrm>
            <a:off x="84400" y="1016175"/>
            <a:ext cx="5319900" cy="311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Dumbways Bootcamp Devops</a:t>
            </a:r>
            <a:r>
              <a:rPr lang="en" sz="4500"/>
              <a:t> :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Week 3</a:t>
            </a:r>
            <a:endParaRPr sz="2100"/>
          </a:p>
        </p:txBody>
      </p:sp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39773" t="0"/>
          <a:stretch/>
        </p:blipFill>
        <p:spPr>
          <a:xfrm>
            <a:off x="5924550" y="1619250"/>
            <a:ext cx="28682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5855850" y="1198350"/>
            <a:ext cx="2921700" cy="28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: Create Images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images for Frontend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images for Backend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Push image to registry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600" y="1511525"/>
            <a:ext cx="2239075" cy="19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4294967295" type="ctrTitle"/>
          </p:nvPr>
        </p:nvSpPr>
        <p:spPr>
          <a:xfrm>
            <a:off x="2221800" y="-141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remote to server frontend &amp; create Dockerfile</a:t>
            </a:r>
            <a:endParaRPr sz="2800"/>
          </a:p>
        </p:txBody>
      </p:sp>
      <p:sp>
        <p:nvSpPr>
          <p:cNvPr id="136" name="Google Shape;136;p21"/>
          <p:cNvSpPr/>
          <p:nvPr/>
        </p:nvSpPr>
        <p:spPr>
          <a:xfrm>
            <a:off x="210550" y="1840400"/>
            <a:ext cx="43209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210550" y="1832225"/>
            <a:ext cx="4320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node:14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WORKDIR 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/usr/src/app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. .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npm i &amp;&amp; npm run build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EXPOSE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3000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“npm”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“start”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689825" y="1672300"/>
            <a:ext cx="4557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Using base image nodejs 14 version,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Working directory at /usr/src/app in container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Copy all file on server to container workdir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Run command in container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Expose to port 3000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Run command start app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85100" y="1371600"/>
            <a:ext cx="30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~/wayshub-frontend/Dockerfile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Build images</a:t>
            </a:r>
            <a:endParaRPr sz="28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865650"/>
            <a:ext cx="5132575" cy="40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Push </a:t>
            </a:r>
            <a:r>
              <a:rPr lang="en" sz="2800"/>
              <a:t>images to registry</a:t>
            </a:r>
            <a:endParaRPr sz="28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865650"/>
            <a:ext cx="73818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4294967295" type="ctrTitle"/>
          </p:nvPr>
        </p:nvSpPr>
        <p:spPr>
          <a:xfrm>
            <a:off x="2221800" y="-141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remote</a:t>
            </a:r>
            <a:r>
              <a:rPr lang="en" sz="2800"/>
              <a:t> to server backend &amp; create Dockerfile</a:t>
            </a:r>
            <a:endParaRPr sz="2800"/>
          </a:p>
        </p:txBody>
      </p:sp>
      <p:sp>
        <p:nvSpPr>
          <p:cNvPr id="157" name="Google Shape;157;p24"/>
          <p:cNvSpPr/>
          <p:nvPr/>
        </p:nvSpPr>
        <p:spPr>
          <a:xfrm>
            <a:off x="210550" y="1840400"/>
            <a:ext cx="43209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210550" y="1832225"/>
            <a:ext cx="4320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node:14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WORKDIR 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/usr/src/app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. .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npm i &amp;&amp; npm run build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EXPOSE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5000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“npm”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“start”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4689825" y="1672300"/>
            <a:ext cx="4557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Using base image nodejs 14 version,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Working directory at /usr/src/app in container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Copy all file on server to container workdir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Run command in container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Expose to port 5000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Run command start app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85100" y="1371600"/>
            <a:ext cx="30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~/wayshub-backend/Dockerfile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Build images</a:t>
            </a:r>
            <a:endParaRPr sz="28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937250"/>
            <a:ext cx="6291751" cy="3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Push images to registry</a:t>
            </a:r>
            <a:endParaRPr sz="28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64800"/>
            <a:ext cx="6373251" cy="38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Check images</a:t>
            </a:r>
            <a:r>
              <a:rPr lang="en" sz="2800"/>
              <a:t> in docker hub</a:t>
            </a:r>
            <a:endParaRPr sz="280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1068" t="12656"/>
          <a:stretch/>
        </p:blipFill>
        <p:spPr>
          <a:xfrm>
            <a:off x="838200" y="1016400"/>
            <a:ext cx="7393752" cy="36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5855850" y="1198350"/>
            <a:ext cx="2921700" cy="28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: Install App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a docker container from the image that has been created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Use docker-compose to deploy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Expose application port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600" y="1511525"/>
            <a:ext cx="2239075" cy="19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4294967295" type="ctrTitle"/>
          </p:nvPr>
        </p:nvSpPr>
        <p:spPr>
          <a:xfrm>
            <a:off x="2221800" y="-2941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Install docker-compose</a:t>
            </a:r>
            <a:endParaRPr sz="2800"/>
          </a:p>
        </p:txBody>
      </p:sp>
      <p:sp>
        <p:nvSpPr>
          <p:cNvPr id="192" name="Google Shape;192;p29"/>
          <p:cNvSpPr/>
          <p:nvPr/>
        </p:nvSpPr>
        <p:spPr>
          <a:xfrm>
            <a:off x="439150" y="1688000"/>
            <a:ext cx="40134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439150" y="1679825"/>
            <a:ext cx="4013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Install docker-compose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curl -L \ "https://github.com/docker/compose/releases/download/1.29.0/docker-compose-$(uname -s)-$(uname -m)" -o /usr/local/bin/docker-compose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Change permission</a:t>
            </a:r>
            <a:endParaRPr sz="1000">
              <a:solidFill>
                <a:srgbClr val="C9D1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chmod +x /usr/local/bin/docker-compose</a:t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753125" y="1997900"/>
            <a:ext cx="39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Install docker-compose in frontend &amp; backend server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321900" y="610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week 3</a:t>
            </a: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12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7" name="Google Shape;57;p1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59" name="Google Shape;59;p12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" name="Google Shape;60;p1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62" name="Google Shape;62;p12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3" name="Google Shape;63;p1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65" name="Google Shape;65;p12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6" name="Google Shape;66;p1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68" name="Google Shape;68;p12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9" name="Google Shape;69;p1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1" name="Google Shape;71;p12"/>
          <p:cNvSpPr txBox="1"/>
          <p:nvPr/>
        </p:nvSpPr>
        <p:spPr>
          <a:xfrm>
            <a:off x="1113100" y="1308500"/>
            <a:ext cx="1851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Docker - Install Docke</a:t>
            </a:r>
            <a:r>
              <a:rPr lang="en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</a:t>
            </a:r>
            <a:endParaRPr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Docker - Install App</a:t>
            </a:r>
            <a:endParaRPr sz="11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Jenkins - Create Jenkins Job</a:t>
            </a:r>
            <a:endParaRPr sz="11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1920250" y="4216000"/>
            <a:ext cx="2136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Docker - Create Images</a:t>
            </a:r>
            <a:endParaRPr sz="11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4096450" y="4216000"/>
            <a:ext cx="1851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Jenkins - Install Jenkins</a:t>
            </a:r>
            <a:endParaRPr sz="11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4294967295" type="ctrTitle"/>
          </p:nvPr>
        </p:nvSpPr>
        <p:spPr>
          <a:xfrm>
            <a:off x="1674925" y="-141750"/>
            <a:ext cx="5911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remote</a:t>
            </a:r>
            <a:r>
              <a:rPr lang="en" sz="2800"/>
              <a:t> to server frontend &amp; create docker-compose.yml</a:t>
            </a:r>
            <a:endParaRPr sz="2800"/>
          </a:p>
        </p:txBody>
      </p:sp>
      <p:sp>
        <p:nvSpPr>
          <p:cNvPr id="200" name="Google Shape;200;p30"/>
          <p:cNvSpPr/>
          <p:nvPr/>
        </p:nvSpPr>
        <p:spPr>
          <a:xfrm>
            <a:off x="210550" y="1840400"/>
            <a:ext cx="48273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210550" y="1832225"/>
            <a:ext cx="4827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version:</a:t>
            </a: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‘3.9’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frontend_1: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container_name: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frontend-1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docker.io/dimasadriansah4/wayshub-frontend:v1.0.0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stdin_open: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ports: </a:t>
            </a:r>
            <a:endParaRPr sz="1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urier New"/>
              <a:buChar char="-"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3000:3000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604225" y="2281900"/>
            <a:ext cx="455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Create file docker-compose.yml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for running application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05563" y="1371600"/>
            <a:ext cx="4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~/wayshub-frontend/docker-compose.yml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Run docker-compose</a:t>
            </a:r>
            <a:endParaRPr sz="2800"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789450"/>
            <a:ext cx="6649568" cy="42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4294967295" type="ctrTitle"/>
          </p:nvPr>
        </p:nvSpPr>
        <p:spPr>
          <a:xfrm>
            <a:off x="1674925" y="-141750"/>
            <a:ext cx="5911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remote to server backend &amp; create docker-compose.yml</a:t>
            </a:r>
            <a:endParaRPr sz="2800"/>
          </a:p>
        </p:txBody>
      </p:sp>
      <p:sp>
        <p:nvSpPr>
          <p:cNvPr id="215" name="Google Shape;215;p32"/>
          <p:cNvSpPr/>
          <p:nvPr/>
        </p:nvSpPr>
        <p:spPr>
          <a:xfrm>
            <a:off x="210550" y="1840400"/>
            <a:ext cx="48273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210550" y="1832225"/>
            <a:ext cx="4827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version:</a:t>
            </a: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‘3.9’</a:t>
            </a:r>
            <a:endParaRPr sz="10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backend_1: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container_name: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backend-1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image: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docker.io/dimasadriansah4/wayshub-backend:v1.0.0</a:t>
            </a:r>
            <a:endParaRPr sz="10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stdin_open:</a:t>
            </a:r>
            <a:r>
              <a:rPr lang="en" sz="10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ports: </a:t>
            </a:r>
            <a:endParaRPr sz="10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urier New"/>
              <a:buChar char="-"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:5000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5604225" y="2281900"/>
            <a:ext cx="455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Create file docker-compose.yml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for running application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05563" y="1371600"/>
            <a:ext cx="4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~/wayshub-backend/docker-compose.yml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Run docker-compose</a:t>
            </a:r>
            <a:endParaRPr sz="2800"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789450"/>
            <a:ext cx="6674831" cy="42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4294967295" type="ctrTitle"/>
          </p:nvPr>
        </p:nvSpPr>
        <p:spPr>
          <a:xfrm>
            <a:off x="2221800" y="-522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 has been running</a:t>
            </a:r>
            <a:endParaRPr sz="2800"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12724"/>
          <a:stretch/>
        </p:blipFill>
        <p:spPr>
          <a:xfrm>
            <a:off x="762000" y="1019325"/>
            <a:ext cx="7473249" cy="3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/>
          <p:nvPr/>
        </p:nvSpPr>
        <p:spPr>
          <a:xfrm>
            <a:off x="5855850" y="1198350"/>
            <a:ext cx="2921700" cy="28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4294967295"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</a:t>
            </a:r>
            <a:r>
              <a:rPr lang="en"/>
              <a:t> : Install Jenkins</a:t>
            </a:r>
            <a:endParaRPr/>
          </a:p>
        </p:txBody>
      </p:sp>
      <p:sp>
        <p:nvSpPr>
          <p:cNvPr id="237" name="Google Shape;237;p35"/>
          <p:cNvSpPr txBox="1"/>
          <p:nvPr>
            <p:ph idx="4294967295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new server for jenkins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Setup reverse proxy for jenkins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Jenkins running on subdomain https://cicd.name.onlinecamp.id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976525"/>
            <a:ext cx="2522607" cy="3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idx="4294967295" type="title"/>
          </p:nvPr>
        </p:nvSpPr>
        <p:spPr>
          <a:xfrm>
            <a:off x="474300" y="6863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private instances for Jenkins</a:t>
            </a:r>
            <a:endParaRPr/>
          </a:p>
        </p:txBody>
      </p:sp>
      <p:grpSp>
        <p:nvGrpSpPr>
          <p:cNvPr id="244" name="Google Shape;244;p36"/>
          <p:cNvGrpSpPr/>
          <p:nvPr/>
        </p:nvGrpSpPr>
        <p:grpSpPr>
          <a:xfrm>
            <a:off x="323513" y="2139200"/>
            <a:ext cx="2952125" cy="1289700"/>
            <a:chOff x="323513" y="1986800"/>
            <a:chExt cx="2952125" cy="1289700"/>
          </a:xfrm>
        </p:grpSpPr>
        <p:sp>
          <p:nvSpPr>
            <p:cNvPr id="245" name="Google Shape;245;p36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Network :</a:t>
              </a:r>
              <a:endParaRPr b="1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Disable public ip</a:t>
              </a:r>
              <a:endParaRPr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Subnet private server</a:t>
              </a:r>
              <a:endParaRPr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Security group allow all traffic</a:t>
              </a:r>
              <a:endParaRPr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246" name="Google Shape;246;p36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7" name="Google Shape;247;p36"/>
          <p:cNvGrpSpPr/>
          <p:nvPr/>
        </p:nvGrpSpPr>
        <p:grpSpPr>
          <a:xfrm>
            <a:off x="5209838" y="1212750"/>
            <a:ext cx="3610650" cy="1289700"/>
            <a:chOff x="5209838" y="1060350"/>
            <a:chExt cx="3610650" cy="1289700"/>
          </a:xfrm>
        </p:grpSpPr>
        <p:sp>
          <p:nvSpPr>
            <p:cNvPr id="248" name="Google Shape;248;p36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Spec type :</a:t>
              </a:r>
              <a:endParaRPr b="1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OS Ubuntu 18.04 LTS</a:t>
              </a:r>
              <a:endParaRPr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Type t2.small</a:t>
              </a:r>
              <a:endParaRPr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249" name="Google Shape;249;p36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50" name="Google Shape;250;p36"/>
          <p:cNvGrpSpPr/>
          <p:nvPr/>
        </p:nvGrpSpPr>
        <p:grpSpPr>
          <a:xfrm>
            <a:off x="5209838" y="3172850"/>
            <a:ext cx="3610650" cy="1289700"/>
            <a:chOff x="5209838" y="3020450"/>
            <a:chExt cx="3610650" cy="1289700"/>
          </a:xfrm>
        </p:grpSpPr>
        <p:sp>
          <p:nvSpPr>
            <p:cNvPr id="251" name="Google Shape;251;p36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Storage :</a:t>
              </a:r>
              <a:endParaRPr b="1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Quicksand"/>
                <a:buChar char="-"/>
              </a:pPr>
              <a:r>
                <a:rPr lang="en" sz="1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10 GB</a:t>
              </a:r>
              <a:endParaRPr b="1" sz="1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252" name="Google Shape;252;p36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53" name="Google Shape;253;p36"/>
          <p:cNvGrpSpPr/>
          <p:nvPr/>
        </p:nvGrpSpPr>
        <p:grpSpPr>
          <a:xfrm>
            <a:off x="3637200" y="1907925"/>
            <a:ext cx="1864768" cy="1773227"/>
            <a:chOff x="175901" y="401534"/>
            <a:chExt cx="2115209" cy="1912866"/>
          </a:xfrm>
        </p:grpSpPr>
        <p:sp>
          <p:nvSpPr>
            <p:cNvPr id="254" name="Google Shape;254;p36"/>
            <p:cNvSpPr/>
            <p:nvPr/>
          </p:nvSpPr>
          <p:spPr>
            <a:xfrm>
              <a:off x="175901" y="401534"/>
              <a:ext cx="2115209" cy="1912866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36"/>
          <p:cNvGrpSpPr/>
          <p:nvPr/>
        </p:nvGrpSpPr>
        <p:grpSpPr>
          <a:xfrm>
            <a:off x="2662213" y="880863"/>
            <a:ext cx="3814835" cy="3790597"/>
            <a:chOff x="2662213" y="676344"/>
            <a:chExt cx="3814835" cy="3790597"/>
          </a:xfrm>
        </p:grpSpPr>
        <p:sp>
          <p:nvSpPr>
            <p:cNvPr id="258" name="Google Shape;258;p36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36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2" name="Google Shape;262;p36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98000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6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98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36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5" name="Google Shape;265;p36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66000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6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66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" name="Google Shape;267;p36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Atma"/>
                  <a:ea typeface="Atma"/>
                  <a:cs typeface="Atma"/>
                  <a:sym typeface="Atma"/>
                </a:rPr>
                <a:t> </a:t>
              </a:r>
              <a:endParaRPr b="1" sz="16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  <p:grpSp>
          <p:nvGrpSpPr>
            <p:cNvPr id="268" name="Google Shape;268;p36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69" name="Google Shape;269;p3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CC412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CC41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4208400" y="2581700"/>
            <a:ext cx="10470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EC2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Install docker &amp; docker-compose</a:t>
            </a:r>
            <a:endParaRPr sz="2800"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040225"/>
            <a:ext cx="5629550" cy="37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idx="4294967295" type="ctrTitle"/>
          </p:nvPr>
        </p:nvSpPr>
        <p:spPr>
          <a:xfrm>
            <a:off x="1208025" y="-65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make directory &amp; create docker-compose.yml</a:t>
            </a:r>
            <a:endParaRPr sz="2800"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2714" l="0" r="0" t="0"/>
          <a:stretch/>
        </p:blipFill>
        <p:spPr>
          <a:xfrm>
            <a:off x="4594175" y="1591800"/>
            <a:ext cx="4415024" cy="28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99675"/>
            <a:ext cx="4225125" cy="28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Enable service docker-compose</a:t>
            </a:r>
            <a:endParaRPr sz="2800"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074525"/>
            <a:ext cx="5278950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5855850" y="1198350"/>
            <a:ext cx="2921700" cy="28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: Install Docker</a:t>
            </a:r>
            <a:endParaRPr/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Install Docker in Server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Login to docker hub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600" y="1511525"/>
            <a:ext cx="2239075" cy="19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subdomain</a:t>
            </a:r>
            <a:endParaRPr sz="2800"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68664"/>
            <a:ext cx="6747900" cy="379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idx="4294967295" type="ctrTitle"/>
          </p:nvPr>
        </p:nvSpPr>
        <p:spPr>
          <a:xfrm>
            <a:off x="1208025" y="-65550"/>
            <a:ext cx="6174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config file nginx &amp; SSL config for jenkins</a:t>
            </a:r>
            <a:endParaRPr sz="2800"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25" y="1433700"/>
            <a:ext cx="4316938" cy="28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275" y="1413375"/>
            <a:ext cx="4380725" cy="28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 flipH="1">
            <a:off x="3087075" y="4522350"/>
            <a:ext cx="39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/etc/nginx/wayshub/jenkins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SSL configuration Jenkins</a:t>
            </a:r>
            <a:endParaRPr sz="2800"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77077"/>
            <a:ext cx="6747900" cy="396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4294967295" type="ctrTitle"/>
          </p:nvPr>
        </p:nvSpPr>
        <p:spPr>
          <a:xfrm>
            <a:off x="1208025" y="-3703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Open &amp; Unlock Jenkins</a:t>
            </a:r>
            <a:endParaRPr sz="2800"/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0" l="12318" r="12015" t="12510"/>
          <a:stretch/>
        </p:blipFill>
        <p:spPr>
          <a:xfrm>
            <a:off x="223875" y="1737750"/>
            <a:ext cx="4184024" cy="271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/>
          <p:nvPr/>
        </p:nvSpPr>
        <p:spPr>
          <a:xfrm>
            <a:off x="4662175" y="2279325"/>
            <a:ext cx="4184100" cy="833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4662175" y="2271150"/>
            <a:ext cx="5143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Get password for unlock Jenkins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docker exec -it &lt;container-jenkins&gt; cat \ /var/jenkins_home/secrets/initialAdminPassword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146800" y="1295925"/>
            <a:ext cx="28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https://cicd.dimas.onlinecamp.id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idx="4294967295" type="ctrTitle"/>
          </p:nvPr>
        </p:nvSpPr>
        <p:spPr>
          <a:xfrm>
            <a:off x="1208025" y="-3703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Install Plugin jenkins</a:t>
            </a:r>
            <a:endParaRPr sz="2800"/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12141" r="11546" t="13201"/>
          <a:stretch/>
        </p:blipFill>
        <p:spPr>
          <a:xfrm>
            <a:off x="128975" y="1536225"/>
            <a:ext cx="4429948" cy="28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11975" r="11554" t="13035"/>
          <a:stretch/>
        </p:blipFill>
        <p:spPr>
          <a:xfrm>
            <a:off x="4603575" y="1524000"/>
            <a:ext cx="4449574" cy="284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user</a:t>
            </a:r>
            <a:endParaRPr sz="2800"/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0" l="11942" r="12283" t="13718"/>
          <a:stretch/>
        </p:blipFill>
        <p:spPr>
          <a:xfrm>
            <a:off x="1561925" y="1014200"/>
            <a:ext cx="5855175" cy="37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Jenkins URL Instances</a:t>
            </a:r>
            <a:endParaRPr sz="2800"/>
          </a:p>
        </p:txBody>
      </p:sp>
      <p:pic>
        <p:nvPicPr>
          <p:cNvPr id="338" name="Google Shape;338;p46"/>
          <p:cNvPicPr preferRelativeResize="0"/>
          <p:nvPr/>
        </p:nvPicPr>
        <p:blipFill rotWithShape="1">
          <a:blip r:embed="rId3">
            <a:alphaModFix/>
          </a:blip>
          <a:srcRect b="0" l="13216" r="12824" t="13963"/>
          <a:stretch/>
        </p:blipFill>
        <p:spPr>
          <a:xfrm>
            <a:off x="1731625" y="1213250"/>
            <a:ext cx="5426626" cy="35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4294967295" type="ctrTitle"/>
          </p:nvPr>
        </p:nvSpPr>
        <p:spPr>
          <a:xfrm>
            <a:off x="1208025" y="-446550"/>
            <a:ext cx="674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Jenkins is ready</a:t>
            </a:r>
            <a:endParaRPr sz="2800"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90600"/>
            <a:ext cx="6708873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5855850" y="1198350"/>
            <a:ext cx="2921700" cy="28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 txBox="1"/>
          <p:nvPr>
            <p:ph idx="4294967295" type="title"/>
          </p:nvPr>
        </p:nvSpPr>
        <p:spPr>
          <a:xfrm>
            <a:off x="855300" y="991175"/>
            <a:ext cx="60393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 : Create jenkins job</a:t>
            </a:r>
            <a:endParaRPr/>
          </a:p>
        </p:txBody>
      </p:sp>
      <p:sp>
        <p:nvSpPr>
          <p:cNvPr id="351" name="Google Shape;351;p48"/>
          <p:cNvSpPr txBox="1"/>
          <p:nvPr>
            <p:ph idx="4294967295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jenkins job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Create webhook for jenkins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➜"/>
            </a:pPr>
            <a:r>
              <a:rPr lang="en">
                <a:solidFill>
                  <a:srgbClr val="FFFFFF"/>
                </a:solidFill>
              </a:rPr>
              <a:t>Jenkins can deploy to another server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976525"/>
            <a:ext cx="2522607" cy="3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98100" y="5339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workflow</a:t>
            </a:r>
            <a:endParaRPr/>
          </a:p>
        </p:txBody>
      </p:sp>
      <p:sp>
        <p:nvSpPr>
          <p:cNvPr id="358" name="Google Shape;358;p49"/>
          <p:cNvSpPr/>
          <p:nvPr/>
        </p:nvSpPr>
        <p:spPr>
          <a:xfrm>
            <a:off x="3747420" y="1680525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Github</a:t>
            </a:r>
            <a:endParaRPr>
              <a:solidFill>
                <a:schemeClr val="accent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3747431" y="2564425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jenkins</a:t>
            </a:r>
            <a:endParaRPr>
              <a:solidFill>
                <a:schemeClr val="accent4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3141300" y="3828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frontend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361" name="Google Shape;361;p49"/>
          <p:cNvCxnSpPr>
            <a:stCxn id="359" idx="0"/>
            <a:endCxn id="358" idx="2"/>
          </p:cNvCxnSpPr>
          <p:nvPr/>
        </p:nvCxnSpPr>
        <p:spPr>
          <a:xfrm rot="-5400000">
            <a:off x="4078631" y="2343475"/>
            <a:ext cx="4413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49"/>
          <p:cNvCxnSpPr>
            <a:stCxn id="359" idx="2"/>
            <a:endCxn id="363" idx="0"/>
          </p:cNvCxnSpPr>
          <p:nvPr/>
        </p:nvCxnSpPr>
        <p:spPr>
          <a:xfrm flipH="1" rot="-5400000">
            <a:off x="4191431" y="3114475"/>
            <a:ext cx="821100" cy="606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9"/>
          <p:cNvCxnSpPr>
            <a:stCxn id="360" idx="0"/>
            <a:endCxn id="359" idx="2"/>
          </p:cNvCxnSpPr>
          <p:nvPr/>
        </p:nvCxnSpPr>
        <p:spPr>
          <a:xfrm rot="-5400000">
            <a:off x="3585300" y="3114576"/>
            <a:ext cx="821100" cy="606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49"/>
          <p:cNvSpPr/>
          <p:nvPr/>
        </p:nvSpPr>
        <p:spPr>
          <a:xfrm>
            <a:off x="4353562" y="3828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backend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365" name="Google Shape;365;p49"/>
          <p:cNvCxnSpPr>
            <a:stCxn id="358" idx="3"/>
            <a:endCxn id="363" idx="3"/>
          </p:cNvCxnSpPr>
          <p:nvPr/>
        </p:nvCxnSpPr>
        <p:spPr>
          <a:xfrm>
            <a:off x="4850520" y="1901775"/>
            <a:ext cx="606000" cy="2147700"/>
          </a:xfrm>
          <a:prstGeom prst="bentConnector3">
            <a:avLst>
              <a:gd fmla="val 1393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49"/>
          <p:cNvCxnSpPr>
            <a:stCxn id="358" idx="1"/>
            <a:endCxn id="360" idx="1"/>
          </p:cNvCxnSpPr>
          <p:nvPr/>
        </p:nvCxnSpPr>
        <p:spPr>
          <a:xfrm flipH="1">
            <a:off x="3141420" y="1901775"/>
            <a:ext cx="606000" cy="2147700"/>
          </a:xfrm>
          <a:prstGeom prst="bentConnector3">
            <a:avLst>
              <a:gd fmla="val 13931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49"/>
          <p:cNvSpPr txBox="1"/>
          <p:nvPr/>
        </p:nvSpPr>
        <p:spPr>
          <a:xfrm>
            <a:off x="3971200" y="4394400"/>
            <a:ext cx="126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Git pull</a:t>
            </a:r>
            <a:endParaRPr sz="12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Build</a:t>
            </a:r>
            <a:br>
              <a:rPr lang="en" sz="12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</a:br>
            <a:r>
              <a:rPr lang="en" sz="12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Run</a:t>
            </a:r>
            <a:endParaRPr sz="12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3895000" y="889200"/>
            <a:ext cx="84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Developer </a:t>
            </a:r>
            <a:endParaRPr sz="10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369" name="Google Shape;369;p49"/>
          <p:cNvCxnSpPr>
            <a:stCxn id="368" idx="2"/>
            <a:endCxn id="358" idx="0"/>
          </p:cNvCxnSpPr>
          <p:nvPr/>
        </p:nvCxnSpPr>
        <p:spPr>
          <a:xfrm flipH="1">
            <a:off x="4299100" y="1227900"/>
            <a:ext cx="180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4294967295" type="ctrTitle"/>
          </p:nvPr>
        </p:nvSpPr>
        <p:spPr>
          <a:xfrm>
            <a:off x="2221800" y="868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Update Sytem &amp; Install dependency</a:t>
            </a:r>
            <a:endParaRPr sz="2800"/>
          </a:p>
        </p:txBody>
      </p:sp>
      <p:sp>
        <p:nvSpPr>
          <p:cNvPr id="89" name="Google Shape;89;p14"/>
          <p:cNvSpPr/>
          <p:nvPr/>
        </p:nvSpPr>
        <p:spPr>
          <a:xfrm>
            <a:off x="2039350" y="1688000"/>
            <a:ext cx="51435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2039350" y="1679825"/>
            <a:ext cx="51435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Update system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apt-get update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Install dependency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apt-get install \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apt-transport-https \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ca-certificates \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curl \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gnupg lsb-release</a:t>
            </a:r>
            <a:endParaRPr>
              <a:solidFill>
                <a:srgbClr val="00FF00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Generate SSH-key jenkins server</a:t>
            </a:r>
            <a:endParaRPr sz="2800"/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956900"/>
            <a:ext cx="6063324" cy="39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idx="4294967295" type="ctrTitle"/>
          </p:nvPr>
        </p:nvSpPr>
        <p:spPr>
          <a:xfrm>
            <a:off x="445675" y="-3703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Copy &amp; paste ssh public key</a:t>
            </a:r>
            <a:endParaRPr sz="2800"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0" l="15495" r="14072" t="25059"/>
          <a:stretch/>
        </p:blipFill>
        <p:spPr>
          <a:xfrm>
            <a:off x="220900" y="1549525"/>
            <a:ext cx="4424501" cy="26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475" y="1504426"/>
            <a:ext cx="4166800" cy="27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/>
        </p:nvSpPr>
        <p:spPr>
          <a:xfrm>
            <a:off x="1461775" y="1090925"/>
            <a:ext cx="24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Webhook github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5376825" y="1090925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server-app/.ssh/authorized_keys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Back to jenkins &amp; install plugin Publish Over SSH</a:t>
            </a:r>
            <a:endParaRPr sz="2800"/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875075"/>
            <a:ext cx="7049899" cy="39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 global credential (server-jenkins)</a:t>
            </a:r>
            <a:endParaRPr sz="2800"/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 b="0" l="0" r="0" t="16957"/>
          <a:stretch/>
        </p:blipFill>
        <p:spPr>
          <a:xfrm>
            <a:off x="609600" y="1077100"/>
            <a:ext cx="7893650" cy="36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 SSH server (target)</a:t>
            </a:r>
            <a:endParaRPr sz="2800"/>
          </a:p>
        </p:txBody>
      </p:sp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0" l="0" r="0" t="12633"/>
          <a:stretch/>
        </p:blipFill>
        <p:spPr>
          <a:xfrm>
            <a:off x="838200" y="1310600"/>
            <a:ext cx="7337725" cy="36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/>
        </p:nvSpPr>
        <p:spPr>
          <a:xfrm>
            <a:off x="798525" y="884000"/>
            <a:ext cx="68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Manage jenkins &gt; configure system</a:t>
            </a:r>
            <a:endParaRPr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404" name="Google Shape;404;p54"/>
          <p:cNvSpPr txBox="1"/>
          <p:nvPr/>
        </p:nvSpPr>
        <p:spPr>
          <a:xfrm>
            <a:off x="6665925" y="960200"/>
            <a:ext cx="23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Exec timeout set : 0</a:t>
            </a:r>
            <a:endParaRPr i="1" sz="12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jenkins job</a:t>
            </a:r>
            <a:endParaRPr sz="2800"/>
          </a:p>
        </p:txBody>
      </p:sp>
      <p:pic>
        <p:nvPicPr>
          <p:cNvPr id="410" name="Google Shape;410;p55"/>
          <p:cNvPicPr preferRelativeResize="0"/>
          <p:nvPr/>
        </p:nvPicPr>
        <p:blipFill rotWithShape="1">
          <a:blip r:embed="rId3">
            <a:alphaModFix/>
          </a:blip>
          <a:srcRect b="-8" l="0" r="1254" t="19310"/>
          <a:stretch/>
        </p:blipFill>
        <p:spPr>
          <a:xfrm>
            <a:off x="914400" y="1281075"/>
            <a:ext cx="7245650" cy="33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Source code management</a:t>
            </a:r>
            <a:endParaRPr sz="2800"/>
          </a:p>
        </p:txBody>
      </p:sp>
      <p:pic>
        <p:nvPicPr>
          <p:cNvPr id="416" name="Google Shape;416;p56"/>
          <p:cNvPicPr preferRelativeResize="0"/>
          <p:nvPr/>
        </p:nvPicPr>
        <p:blipFill rotWithShape="1">
          <a:blip r:embed="rId3">
            <a:alphaModFix/>
          </a:blip>
          <a:srcRect b="0" l="0" r="0" t="12633"/>
          <a:stretch/>
        </p:blipFill>
        <p:spPr>
          <a:xfrm>
            <a:off x="914400" y="1158200"/>
            <a:ext cx="7337725" cy="36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Build triggers</a:t>
            </a:r>
            <a:endParaRPr sz="2800"/>
          </a:p>
        </p:txBody>
      </p:sp>
      <p:pic>
        <p:nvPicPr>
          <p:cNvPr id="422" name="Google Shape;422;p57"/>
          <p:cNvPicPr preferRelativeResize="0"/>
          <p:nvPr/>
        </p:nvPicPr>
        <p:blipFill rotWithShape="1">
          <a:blip r:embed="rId3">
            <a:alphaModFix/>
          </a:blip>
          <a:srcRect b="0" l="0" r="0" t="12633"/>
          <a:stretch/>
        </p:blipFill>
        <p:spPr>
          <a:xfrm>
            <a:off x="838675" y="1082000"/>
            <a:ext cx="7337250" cy="36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Build step</a:t>
            </a:r>
            <a:endParaRPr sz="2800"/>
          </a:p>
        </p:txBody>
      </p:sp>
      <p:pic>
        <p:nvPicPr>
          <p:cNvPr id="428" name="Google Shape;428;p58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838200" y="1089875"/>
            <a:ext cx="7337725" cy="3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idx="4294967295" type="ctrTitle"/>
          </p:nvPr>
        </p:nvSpPr>
        <p:spPr>
          <a:xfrm>
            <a:off x="445675" y="-4465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Webhook github</a:t>
            </a:r>
            <a:endParaRPr sz="2800"/>
          </a:p>
        </p:txBody>
      </p:sp>
      <p:pic>
        <p:nvPicPr>
          <p:cNvPr id="434" name="Google Shape;434;p59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838200" y="1089875"/>
            <a:ext cx="7337725" cy="3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2221800" y="868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 Docker GPG key official &amp; Repository stable docker</a:t>
            </a:r>
            <a:endParaRPr sz="2800"/>
          </a:p>
        </p:txBody>
      </p:sp>
      <p:sp>
        <p:nvSpPr>
          <p:cNvPr id="96" name="Google Shape;96;p15"/>
          <p:cNvSpPr/>
          <p:nvPr/>
        </p:nvSpPr>
        <p:spPr>
          <a:xfrm>
            <a:off x="2039350" y="1688000"/>
            <a:ext cx="51435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2039350" y="1679825"/>
            <a:ext cx="54012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</a:t>
            </a: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Add docker GPG key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curl -fsSL https://download.docker.com/linux/ubuntu/gpg | sudo \ gpg --dearmor -o /usr/share/keyrings/docker-archive-keyring.gpg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Add Repo stable docker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curl -fsSL https://download.docker.com/linux/ubuntu/gpg | sudo \ gpg --dearmor -o /usr/share/keyrings/docker-archive-keyring.gpg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idx="4294967295" type="ctrTitle"/>
          </p:nvPr>
        </p:nvSpPr>
        <p:spPr>
          <a:xfrm>
            <a:off x="445675" y="-2941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SSH git &amp; Git push</a:t>
            </a:r>
            <a:endParaRPr sz="2800"/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27650"/>
            <a:ext cx="75247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idx="4294967295" type="ctrTitle"/>
          </p:nvPr>
        </p:nvSpPr>
        <p:spPr>
          <a:xfrm>
            <a:off x="445675" y="-294150"/>
            <a:ext cx="81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Jenkins job has been running</a:t>
            </a:r>
            <a:endParaRPr sz="2800"/>
          </a:p>
        </p:txBody>
      </p:sp>
      <p:pic>
        <p:nvPicPr>
          <p:cNvPr id="446" name="Google Shape;446;p61"/>
          <p:cNvPicPr preferRelativeResize="0"/>
          <p:nvPr/>
        </p:nvPicPr>
        <p:blipFill rotWithShape="1">
          <a:blip r:embed="rId3">
            <a:alphaModFix/>
          </a:blip>
          <a:srcRect b="0" l="0" r="0" t="12449"/>
          <a:stretch/>
        </p:blipFill>
        <p:spPr>
          <a:xfrm>
            <a:off x="990600" y="1207850"/>
            <a:ext cx="7066649" cy="347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type="title"/>
          </p:nvPr>
        </p:nvSpPr>
        <p:spPr>
          <a:xfrm>
            <a:off x="1362650" y="1957463"/>
            <a:ext cx="3240300" cy="93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Thanks you !</a:t>
            </a:r>
            <a:endParaRPr sz="2900"/>
          </a:p>
        </p:txBody>
      </p:sp>
      <p:pic>
        <p:nvPicPr>
          <p:cNvPr id="452" name="Google Shape;452;p62"/>
          <p:cNvPicPr preferRelativeResize="0"/>
          <p:nvPr/>
        </p:nvPicPr>
        <p:blipFill rotWithShape="1">
          <a:blip r:embed="rId3">
            <a:alphaModFix/>
          </a:blip>
          <a:srcRect b="30620" l="0" r="0" t="3741"/>
          <a:stretch/>
        </p:blipFill>
        <p:spPr>
          <a:xfrm>
            <a:off x="5090100" y="0"/>
            <a:ext cx="4053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62"/>
          <p:cNvGrpSpPr/>
          <p:nvPr/>
        </p:nvGrpSpPr>
        <p:grpSpPr>
          <a:xfrm rot="-887741">
            <a:off x="6093557" y="1145667"/>
            <a:ext cx="590098" cy="591310"/>
            <a:chOff x="2893887" y="2547824"/>
            <a:chExt cx="1212350" cy="1214840"/>
          </a:xfrm>
        </p:grpSpPr>
        <p:sp>
          <p:nvSpPr>
            <p:cNvPr id="454" name="Google Shape;454;p62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62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62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62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62"/>
          <p:cNvGrpSpPr/>
          <p:nvPr/>
        </p:nvGrpSpPr>
        <p:grpSpPr>
          <a:xfrm flipH="1" rot="887741">
            <a:off x="7479010" y="1274141"/>
            <a:ext cx="590098" cy="591310"/>
            <a:chOff x="2893887" y="2547824"/>
            <a:chExt cx="1212350" cy="1214840"/>
          </a:xfrm>
        </p:grpSpPr>
        <p:sp>
          <p:nvSpPr>
            <p:cNvPr id="459" name="Google Shape;459;p62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2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2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2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ctrTitle"/>
          </p:nvPr>
        </p:nvSpPr>
        <p:spPr>
          <a:xfrm>
            <a:off x="855300" y="1583350"/>
            <a:ext cx="454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68" name="Google Shape;468;p63"/>
          <p:cNvSpPr txBox="1"/>
          <p:nvPr>
            <p:ph idx="1" type="subTitle"/>
          </p:nvPr>
        </p:nvSpPr>
        <p:spPr>
          <a:xfrm>
            <a:off x="855300" y="2840052"/>
            <a:ext cx="4548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469" name="Google Shape;469;p63"/>
          <p:cNvGrpSpPr/>
          <p:nvPr/>
        </p:nvGrpSpPr>
        <p:grpSpPr>
          <a:xfrm>
            <a:off x="6080071" y="2960311"/>
            <a:ext cx="1301013" cy="857763"/>
            <a:chOff x="6080071" y="2960311"/>
            <a:chExt cx="1301013" cy="857763"/>
          </a:xfrm>
        </p:grpSpPr>
        <p:sp>
          <p:nvSpPr>
            <p:cNvPr id="470" name="Google Shape;470;p63"/>
            <p:cNvSpPr/>
            <p:nvPr/>
          </p:nvSpPr>
          <p:spPr>
            <a:xfrm>
              <a:off x="6080071" y="2960311"/>
              <a:ext cx="1301013" cy="857421"/>
            </a:xfrm>
            <a:custGeom>
              <a:rect b="b" l="l" r="r" t="t"/>
              <a:pathLst>
                <a:path extrusionOk="0" h="1411393" w="2141585">
                  <a:moveTo>
                    <a:pt x="0" y="419802"/>
                  </a:moveTo>
                  <a:lnTo>
                    <a:pt x="2132709" y="0"/>
                  </a:lnTo>
                  <a:cubicBezTo>
                    <a:pt x="2132709" y="0"/>
                    <a:pt x="2300658" y="1376737"/>
                    <a:pt x="1175500" y="1410574"/>
                  </a:cubicBezTo>
                  <a:cubicBezTo>
                    <a:pt x="50343" y="1444410"/>
                    <a:pt x="0" y="419802"/>
                    <a:pt x="0" y="419802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6327898" y="3465710"/>
              <a:ext cx="879268" cy="352365"/>
            </a:xfrm>
            <a:custGeom>
              <a:rect b="b" l="l" r="r" t="t"/>
              <a:pathLst>
                <a:path extrusionOk="0" h="580024" w="1447354">
                  <a:moveTo>
                    <a:pt x="1447355" y="287676"/>
                  </a:moveTo>
                  <a:cubicBezTo>
                    <a:pt x="1320914" y="12671"/>
                    <a:pt x="873783" y="0"/>
                    <a:pt x="658779" y="0"/>
                  </a:cubicBezTo>
                  <a:cubicBezTo>
                    <a:pt x="406856" y="0"/>
                    <a:pt x="54179" y="83974"/>
                    <a:pt x="0" y="366856"/>
                  </a:cubicBezTo>
                  <a:cubicBezTo>
                    <a:pt x="172743" y="498159"/>
                    <a:pt x="418500" y="589805"/>
                    <a:pt x="767890" y="579188"/>
                  </a:cubicBezTo>
                  <a:cubicBezTo>
                    <a:pt x="1087759" y="570010"/>
                    <a:pt x="1302968" y="451583"/>
                    <a:pt x="1447355" y="28767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3"/>
            <p:cNvSpPr/>
            <p:nvPr/>
          </p:nvSpPr>
          <p:spPr>
            <a:xfrm>
              <a:off x="6487354" y="3095947"/>
              <a:ext cx="200728" cy="193929"/>
            </a:xfrm>
            <a:custGeom>
              <a:rect b="b" l="l" r="r" t="t"/>
              <a:pathLst>
                <a:path extrusionOk="0" h="319224" w="330416">
                  <a:moveTo>
                    <a:pt x="0" y="65070"/>
                  </a:moveTo>
                  <a:cubicBezTo>
                    <a:pt x="36850" y="195209"/>
                    <a:pt x="93564" y="314869"/>
                    <a:pt x="178085" y="319115"/>
                  </a:cubicBezTo>
                  <a:cubicBezTo>
                    <a:pt x="275074" y="324047"/>
                    <a:pt x="314731" y="160345"/>
                    <a:pt x="33041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3"/>
            <p:cNvSpPr/>
            <p:nvPr/>
          </p:nvSpPr>
          <p:spPr>
            <a:xfrm>
              <a:off x="6233989" y="3151418"/>
              <a:ext cx="172433" cy="159757"/>
            </a:xfrm>
            <a:custGeom>
              <a:rect b="b" l="l" r="r" t="t"/>
              <a:pathLst>
                <a:path extrusionOk="0" h="262975" w="283840">
                  <a:moveTo>
                    <a:pt x="283841" y="0"/>
                  </a:moveTo>
                  <a:lnTo>
                    <a:pt x="0" y="55892"/>
                  </a:lnTo>
                  <a:cubicBezTo>
                    <a:pt x="32398" y="163907"/>
                    <a:pt x="80960" y="259320"/>
                    <a:pt x="151852" y="262881"/>
                  </a:cubicBezTo>
                  <a:cubicBezTo>
                    <a:pt x="233498" y="266991"/>
                    <a:pt x="268909" y="135003"/>
                    <a:pt x="28384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7030567" y="2990920"/>
              <a:ext cx="191158" cy="259785"/>
            </a:xfrm>
            <a:custGeom>
              <a:rect b="b" l="l" r="r" t="t"/>
              <a:pathLst>
                <a:path extrusionOk="0" h="427629" w="314663">
                  <a:moveTo>
                    <a:pt x="0" y="61919"/>
                  </a:moveTo>
                  <a:cubicBezTo>
                    <a:pt x="23494" y="204593"/>
                    <a:pt x="76440" y="422268"/>
                    <a:pt x="181031" y="427542"/>
                  </a:cubicBezTo>
                  <a:cubicBezTo>
                    <a:pt x="297060" y="433364"/>
                    <a:pt x="313705" y="146715"/>
                    <a:pt x="314664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63"/>
            <p:cNvSpPr/>
            <p:nvPr/>
          </p:nvSpPr>
          <p:spPr>
            <a:xfrm>
              <a:off x="6771121" y="3039228"/>
              <a:ext cx="205138" cy="231006"/>
            </a:xfrm>
            <a:custGeom>
              <a:rect b="b" l="l" r="r" t="t"/>
              <a:pathLst>
                <a:path extrusionOk="0" h="380256" w="337676">
                  <a:moveTo>
                    <a:pt x="337677" y="0"/>
                  </a:moveTo>
                  <a:lnTo>
                    <a:pt x="0" y="66439"/>
                  </a:lnTo>
                  <a:cubicBezTo>
                    <a:pt x="33288" y="214524"/>
                    <a:pt x="91371" y="375281"/>
                    <a:pt x="187469" y="380144"/>
                  </a:cubicBezTo>
                  <a:cubicBezTo>
                    <a:pt x="295279" y="385897"/>
                    <a:pt x="328362" y="171304"/>
                    <a:pt x="33767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63"/>
          <p:cNvGrpSpPr/>
          <p:nvPr/>
        </p:nvGrpSpPr>
        <p:grpSpPr>
          <a:xfrm>
            <a:off x="5192282" y="1325062"/>
            <a:ext cx="3077662" cy="1635238"/>
            <a:chOff x="5181459" y="1300137"/>
            <a:chExt cx="3077662" cy="1635238"/>
          </a:xfrm>
        </p:grpSpPr>
        <p:grpSp>
          <p:nvGrpSpPr>
            <p:cNvPr id="477" name="Google Shape;477;p63"/>
            <p:cNvGrpSpPr/>
            <p:nvPr/>
          </p:nvGrpSpPr>
          <p:grpSpPr>
            <a:xfrm>
              <a:off x="7173384" y="1918087"/>
              <a:ext cx="1085737" cy="1017288"/>
              <a:chOff x="175906" y="401530"/>
              <a:chExt cx="2115209" cy="1982245"/>
            </a:xfrm>
          </p:grpSpPr>
          <p:sp>
            <p:nvSpPr>
              <p:cNvPr id="478" name="Google Shape;478;p63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63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63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63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63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" name="Google Shape;483;p63"/>
            <p:cNvGrpSpPr/>
            <p:nvPr/>
          </p:nvGrpSpPr>
          <p:grpSpPr>
            <a:xfrm>
              <a:off x="5181459" y="1918087"/>
              <a:ext cx="1085737" cy="1017288"/>
              <a:chOff x="175906" y="401530"/>
              <a:chExt cx="2115209" cy="1982245"/>
            </a:xfrm>
          </p:grpSpPr>
          <p:sp>
            <p:nvSpPr>
              <p:cNvPr id="484" name="Google Shape;484;p63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63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63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63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63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63"/>
            <p:cNvGrpSpPr/>
            <p:nvPr/>
          </p:nvGrpSpPr>
          <p:grpSpPr>
            <a:xfrm>
              <a:off x="6188258" y="1300137"/>
              <a:ext cx="1085737" cy="1017288"/>
              <a:chOff x="175906" y="401530"/>
              <a:chExt cx="2115209" cy="1982245"/>
            </a:xfrm>
          </p:grpSpPr>
          <p:sp>
            <p:nvSpPr>
              <p:cNvPr id="490" name="Google Shape;490;p63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63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63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63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63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5" name="Google Shape;495;p63"/>
          <p:cNvGrpSpPr/>
          <p:nvPr/>
        </p:nvGrpSpPr>
        <p:grpSpPr>
          <a:xfrm>
            <a:off x="4846351" y="1325056"/>
            <a:ext cx="3769524" cy="714197"/>
            <a:chOff x="4846351" y="1300131"/>
            <a:chExt cx="3769524" cy="714197"/>
          </a:xfrm>
        </p:grpSpPr>
        <p:grpSp>
          <p:nvGrpSpPr>
            <p:cNvPr id="496" name="Google Shape;496;p63"/>
            <p:cNvGrpSpPr/>
            <p:nvPr/>
          </p:nvGrpSpPr>
          <p:grpSpPr>
            <a:xfrm rot="10800000">
              <a:off x="4846351" y="1300131"/>
              <a:ext cx="453116" cy="714197"/>
              <a:chOff x="1620532" y="2740711"/>
              <a:chExt cx="745257" cy="1174666"/>
            </a:xfrm>
          </p:grpSpPr>
          <p:sp>
            <p:nvSpPr>
              <p:cNvPr id="497" name="Google Shape;497;p63"/>
              <p:cNvSpPr/>
              <p:nvPr/>
            </p:nvSpPr>
            <p:spPr>
              <a:xfrm>
                <a:off x="1620532" y="2740711"/>
                <a:ext cx="745257" cy="1174666"/>
              </a:xfrm>
              <a:custGeom>
                <a:rect b="b" l="l" r="r" t="t"/>
                <a:pathLst>
                  <a:path extrusionOk="0" h="1174666" w="745257">
                    <a:moveTo>
                      <a:pt x="105526" y="385886"/>
                    </a:moveTo>
                    <a:cubicBezTo>
                      <a:pt x="105526" y="385886"/>
                      <a:pt x="389709" y="456640"/>
                      <a:pt x="547452" y="114511"/>
                    </a:cubicBezTo>
                    <a:cubicBezTo>
                      <a:pt x="625124" y="-53848"/>
                      <a:pt x="678481" y="-1313"/>
                      <a:pt x="704989" y="51359"/>
                    </a:cubicBezTo>
                    <a:cubicBezTo>
                      <a:pt x="763894" y="169032"/>
                      <a:pt x="825744" y="770550"/>
                      <a:pt x="360393" y="1174667"/>
                    </a:cubicBezTo>
                    <a:cubicBezTo>
                      <a:pt x="360257" y="1174598"/>
                      <a:pt x="-235850" y="1027952"/>
                      <a:pt x="105526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63"/>
              <p:cNvSpPr/>
              <p:nvPr/>
            </p:nvSpPr>
            <p:spPr>
              <a:xfrm>
                <a:off x="1763362" y="3112760"/>
                <a:ext cx="446402" cy="667683"/>
              </a:xfrm>
              <a:custGeom>
                <a:rect b="b" l="l" r="r" t="t"/>
                <a:pathLst>
                  <a:path extrusionOk="0" h="667683" w="446402">
                    <a:moveTo>
                      <a:pt x="446403" y="526996"/>
                    </a:moveTo>
                    <a:cubicBezTo>
                      <a:pt x="278523" y="500214"/>
                      <a:pt x="48382" y="393843"/>
                      <a:pt x="145028" y="0"/>
                    </a:cubicBezTo>
                    <a:cubicBezTo>
                      <a:pt x="115342" y="10103"/>
                      <a:pt x="84506" y="16432"/>
                      <a:pt x="53245" y="18836"/>
                    </a:cubicBezTo>
                    <a:cubicBezTo>
                      <a:pt x="-14085" y="183222"/>
                      <a:pt x="-95456" y="533023"/>
                      <a:pt x="348456" y="667683"/>
                    </a:cubicBezTo>
                    <a:cubicBezTo>
                      <a:pt x="384785" y="623463"/>
                      <a:pt x="417539" y="576414"/>
                      <a:pt x="446403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63"/>
              <p:cNvSpPr/>
              <p:nvPr/>
            </p:nvSpPr>
            <p:spPr>
              <a:xfrm>
                <a:off x="1980517" y="3061527"/>
                <a:ext cx="341579" cy="420075"/>
              </a:xfrm>
              <a:custGeom>
                <a:rect b="b" l="l" r="r" t="t"/>
                <a:pathLst>
                  <a:path extrusionOk="0" h="420075" w="341579">
                    <a:moveTo>
                      <a:pt x="26848" y="0"/>
                    </a:moveTo>
                    <a:cubicBezTo>
                      <a:pt x="18170" y="6301"/>
                      <a:pt x="9430" y="12103"/>
                      <a:pt x="614" y="17398"/>
                    </a:cubicBezTo>
                    <a:cubicBezTo>
                      <a:pt x="-5002" y="131783"/>
                      <a:pt x="22670" y="353020"/>
                      <a:pt x="305346" y="420076"/>
                    </a:cubicBezTo>
                    <a:cubicBezTo>
                      <a:pt x="319593" y="383294"/>
                      <a:pt x="331579" y="346719"/>
                      <a:pt x="341579" y="310485"/>
                    </a:cubicBezTo>
                    <a:cubicBezTo>
                      <a:pt x="258016" y="305280"/>
                      <a:pt x="119795" y="254114"/>
                      <a:pt x="26848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63"/>
              <p:cNvSpPr/>
              <p:nvPr/>
            </p:nvSpPr>
            <p:spPr>
              <a:xfrm>
                <a:off x="2085517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9521" y="0"/>
                    </a:moveTo>
                    <a:cubicBezTo>
                      <a:pt x="6370" y="4041"/>
                      <a:pt x="3219" y="7877"/>
                      <a:pt x="0" y="11713"/>
                    </a:cubicBezTo>
                    <a:cubicBezTo>
                      <a:pt x="34795" y="89522"/>
                      <a:pt x="117468" y="221785"/>
                      <a:pt x="272744" y="206990"/>
                    </a:cubicBezTo>
                    <a:cubicBezTo>
                      <a:pt x="275416" y="182812"/>
                      <a:pt x="277334" y="159044"/>
                      <a:pt x="278498" y="136441"/>
                    </a:cubicBezTo>
                    <a:cubicBezTo>
                      <a:pt x="201168" y="146578"/>
                      <a:pt x="103906" y="122947"/>
                      <a:pt x="9521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63"/>
              <p:cNvSpPr/>
              <p:nvPr/>
            </p:nvSpPr>
            <p:spPr>
              <a:xfrm>
                <a:off x="1623727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43768" y="373549"/>
                    </a:moveTo>
                    <a:cubicBezTo>
                      <a:pt x="21822" y="429769"/>
                      <a:pt x="7110" y="488551"/>
                      <a:pt x="0" y="548483"/>
                    </a:cubicBezTo>
                    <a:cubicBezTo>
                      <a:pt x="270142" y="552525"/>
                      <a:pt x="564668" y="299095"/>
                      <a:pt x="602340" y="72447"/>
                    </a:cubicBezTo>
                    <a:cubicBezTo>
                      <a:pt x="620217" y="-35089"/>
                      <a:pt x="570627" y="-3855"/>
                      <a:pt x="548161" y="44433"/>
                    </a:cubicBezTo>
                    <a:cubicBezTo>
                      <a:pt x="413980" y="333343"/>
                      <a:pt x="151099" y="356905"/>
                      <a:pt x="43768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63"/>
            <p:cNvGrpSpPr/>
            <p:nvPr/>
          </p:nvGrpSpPr>
          <p:grpSpPr>
            <a:xfrm rot="10800000">
              <a:off x="8162782" y="1300131"/>
              <a:ext cx="453093" cy="714197"/>
              <a:chOff x="188982" y="2740711"/>
              <a:chExt cx="745218" cy="1174666"/>
            </a:xfrm>
          </p:grpSpPr>
          <p:sp>
            <p:nvSpPr>
              <p:cNvPr id="503" name="Google Shape;503;p63"/>
              <p:cNvSpPr/>
              <p:nvPr/>
            </p:nvSpPr>
            <p:spPr>
              <a:xfrm>
                <a:off x="188982" y="2740711"/>
                <a:ext cx="745218" cy="1174666"/>
              </a:xfrm>
              <a:custGeom>
                <a:rect b="b" l="l" r="r" t="t"/>
                <a:pathLst>
                  <a:path extrusionOk="0" h="1174666" w="745218">
                    <a:moveTo>
                      <a:pt x="639800" y="385886"/>
                    </a:moveTo>
                    <a:cubicBezTo>
                      <a:pt x="639800" y="385886"/>
                      <a:pt x="355617" y="456640"/>
                      <a:pt x="197806" y="114511"/>
                    </a:cubicBezTo>
                    <a:cubicBezTo>
                      <a:pt x="120133" y="-53848"/>
                      <a:pt x="66844" y="-1313"/>
                      <a:pt x="40268" y="51359"/>
                    </a:cubicBezTo>
                    <a:cubicBezTo>
                      <a:pt x="-18637" y="169032"/>
                      <a:pt x="-80487" y="770550"/>
                      <a:pt x="384864" y="1174667"/>
                    </a:cubicBezTo>
                    <a:cubicBezTo>
                      <a:pt x="384864" y="1174598"/>
                      <a:pt x="980970" y="1027952"/>
                      <a:pt x="639800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63"/>
              <p:cNvSpPr/>
              <p:nvPr/>
            </p:nvSpPr>
            <p:spPr>
              <a:xfrm>
                <a:off x="344800" y="3112760"/>
                <a:ext cx="446368" cy="667683"/>
              </a:xfrm>
              <a:custGeom>
                <a:rect b="b" l="l" r="r" t="t"/>
                <a:pathLst>
                  <a:path extrusionOk="0" h="667683" w="446368">
                    <a:moveTo>
                      <a:pt x="0" y="526996"/>
                    </a:moveTo>
                    <a:cubicBezTo>
                      <a:pt x="167948" y="500214"/>
                      <a:pt x="398021" y="393843"/>
                      <a:pt x="301375" y="0"/>
                    </a:cubicBezTo>
                    <a:cubicBezTo>
                      <a:pt x="331033" y="10110"/>
                      <a:pt x="361849" y="16439"/>
                      <a:pt x="393089" y="18836"/>
                    </a:cubicBezTo>
                    <a:cubicBezTo>
                      <a:pt x="460488" y="183222"/>
                      <a:pt x="541791" y="533023"/>
                      <a:pt x="97947" y="667683"/>
                    </a:cubicBezTo>
                    <a:cubicBezTo>
                      <a:pt x="61639" y="623443"/>
                      <a:pt x="28888" y="576401"/>
                      <a:pt x="0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63"/>
              <p:cNvSpPr/>
              <p:nvPr/>
            </p:nvSpPr>
            <p:spPr>
              <a:xfrm>
                <a:off x="232538" y="3061527"/>
                <a:ext cx="341567" cy="420075"/>
              </a:xfrm>
              <a:custGeom>
                <a:rect b="b" l="l" r="r" t="t"/>
                <a:pathLst>
                  <a:path extrusionOk="0" h="420075" w="341567">
                    <a:moveTo>
                      <a:pt x="314663" y="0"/>
                    </a:moveTo>
                    <a:cubicBezTo>
                      <a:pt x="323430" y="6301"/>
                      <a:pt x="332198" y="12103"/>
                      <a:pt x="340965" y="17398"/>
                    </a:cubicBezTo>
                    <a:cubicBezTo>
                      <a:pt x="346513" y="131783"/>
                      <a:pt x="318910" y="353020"/>
                      <a:pt x="36234" y="420076"/>
                    </a:cubicBezTo>
                    <a:cubicBezTo>
                      <a:pt x="21987" y="383294"/>
                      <a:pt x="10000" y="346719"/>
                      <a:pt x="0" y="310485"/>
                    </a:cubicBezTo>
                    <a:cubicBezTo>
                      <a:pt x="83495" y="305280"/>
                      <a:pt x="221785" y="254114"/>
                      <a:pt x="314663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63"/>
              <p:cNvSpPr/>
              <p:nvPr/>
            </p:nvSpPr>
            <p:spPr>
              <a:xfrm>
                <a:off x="190551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268977" y="0"/>
                    </a:moveTo>
                    <a:cubicBezTo>
                      <a:pt x="272128" y="4041"/>
                      <a:pt x="275347" y="7877"/>
                      <a:pt x="278498" y="11713"/>
                    </a:cubicBezTo>
                    <a:cubicBezTo>
                      <a:pt x="243703" y="89522"/>
                      <a:pt x="161099" y="221785"/>
                      <a:pt x="5754" y="206990"/>
                    </a:cubicBezTo>
                    <a:cubicBezTo>
                      <a:pt x="3082" y="182812"/>
                      <a:pt x="1233" y="159044"/>
                      <a:pt x="0" y="136441"/>
                    </a:cubicBezTo>
                    <a:cubicBezTo>
                      <a:pt x="77399" y="146578"/>
                      <a:pt x="174661" y="122947"/>
                      <a:pt x="268977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63"/>
              <p:cNvSpPr/>
              <p:nvPr/>
            </p:nvSpPr>
            <p:spPr>
              <a:xfrm>
                <a:off x="324756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562383" y="373549"/>
                    </a:moveTo>
                    <a:cubicBezTo>
                      <a:pt x="584328" y="429769"/>
                      <a:pt x="599041" y="488551"/>
                      <a:pt x="606151" y="548483"/>
                    </a:cubicBezTo>
                    <a:cubicBezTo>
                      <a:pt x="336009" y="552525"/>
                      <a:pt x="41483" y="299095"/>
                      <a:pt x="3811" y="72447"/>
                    </a:cubicBezTo>
                    <a:cubicBezTo>
                      <a:pt x="-14066" y="-35089"/>
                      <a:pt x="35524" y="-3855"/>
                      <a:pt x="57921" y="44433"/>
                    </a:cubicBezTo>
                    <a:cubicBezTo>
                      <a:pt x="192170" y="333343"/>
                      <a:pt x="455052" y="356905"/>
                      <a:pt x="562383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855300" y="991175"/>
            <a:ext cx="51726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13" name="Google Shape;513;p64"/>
          <p:cNvSpPr txBox="1"/>
          <p:nvPr>
            <p:ph idx="2" type="body"/>
          </p:nvPr>
        </p:nvSpPr>
        <p:spPr>
          <a:xfrm>
            <a:off x="3610975" y="1509925"/>
            <a:ext cx="2416800" cy="23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/>
              <a:t>EDIT IN POWERPOINT®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Click on the button under the presentation preview that says </a:t>
            </a:r>
            <a:r>
              <a:rPr b="1" lang="en" sz="1000"/>
              <a:t>"Download as PowerPoint template"</a:t>
            </a:r>
            <a:r>
              <a:rPr lang="en" sz="1000"/>
              <a:t>. You will get a .pptx file that you can edit in PowerPoint. 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/>
          </a:p>
        </p:txBody>
      </p:sp>
      <p:sp>
        <p:nvSpPr>
          <p:cNvPr id="514" name="Google Shape;514;p64"/>
          <p:cNvSpPr txBox="1"/>
          <p:nvPr>
            <p:ph idx="1" type="body"/>
          </p:nvPr>
        </p:nvSpPr>
        <p:spPr>
          <a:xfrm>
            <a:off x="855275" y="1509925"/>
            <a:ext cx="2416800" cy="23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EDIT IN GOOGLE SLIDES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button under the presentation preview that says </a:t>
            </a:r>
            <a:r>
              <a:rPr b="1" lang="en" sz="1000"/>
              <a:t>"Use as Google Slides Theme"</a:t>
            </a:r>
            <a:r>
              <a:rPr lang="en" sz="1000"/>
              <a:t>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You have to be signed in to your Google account.</a:t>
            </a:r>
            <a:endParaRPr sz="1600"/>
          </a:p>
        </p:txBody>
      </p:sp>
      <p:sp>
        <p:nvSpPr>
          <p:cNvPr id="515" name="Google Shape;515;p64"/>
          <p:cNvSpPr txBox="1"/>
          <p:nvPr>
            <p:ph idx="2" type="body"/>
          </p:nvPr>
        </p:nvSpPr>
        <p:spPr>
          <a:xfrm>
            <a:off x="855300" y="3905925"/>
            <a:ext cx="5172600" cy="6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More info on how to use this template at </a:t>
            </a:r>
            <a:r>
              <a:rPr b="1" lang="en" sz="900" u="sng">
                <a:hlinkClick r:id="rId4"/>
              </a:rPr>
              <a:t>slidescarnival.com/help-use-presentation-template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This template is free to use under </a:t>
            </a:r>
            <a:r>
              <a:rPr lang="en" sz="900" u="sng">
                <a:hlinkClick r:id="rId5"/>
              </a:rPr>
              <a:t>Creative Commons Attribution license</a:t>
            </a:r>
            <a:r>
              <a:rPr lang="en" sz="900"/>
              <a:t>. You can keep the Credits slide or mention SlidesCarnival and other resources used in a slide footer.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6" name="Google Shape;516;p6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7" name="Google Shape;517;p64"/>
          <p:cNvGrpSpPr/>
          <p:nvPr/>
        </p:nvGrpSpPr>
        <p:grpSpPr>
          <a:xfrm>
            <a:off x="7619523" y="2008343"/>
            <a:ext cx="996898" cy="934034"/>
            <a:chOff x="175906" y="401530"/>
            <a:chExt cx="2115209" cy="1982245"/>
          </a:xfrm>
        </p:grpSpPr>
        <p:sp>
          <p:nvSpPr>
            <p:cNvPr id="518" name="Google Shape;518;p64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4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4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4"/>
            <p:cNvSpPr/>
            <p:nvPr/>
          </p:nvSpPr>
          <p:spPr>
            <a:xfrm>
              <a:off x="557192" y="81609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4"/>
            <p:cNvSpPr/>
            <p:nvPr/>
          </p:nvSpPr>
          <p:spPr>
            <a:xfrm>
              <a:off x="731068" y="98879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64"/>
          <p:cNvGrpSpPr/>
          <p:nvPr/>
        </p:nvGrpSpPr>
        <p:grpSpPr>
          <a:xfrm>
            <a:off x="6111567" y="1930026"/>
            <a:ext cx="1164000" cy="1090631"/>
            <a:chOff x="175906" y="401530"/>
            <a:chExt cx="2115209" cy="1982245"/>
          </a:xfrm>
        </p:grpSpPr>
        <p:sp>
          <p:nvSpPr>
            <p:cNvPr id="524" name="Google Shape;524;p64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4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4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4"/>
            <p:cNvSpPr/>
            <p:nvPr/>
          </p:nvSpPr>
          <p:spPr>
            <a:xfrm>
              <a:off x="599840" y="837427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64"/>
            <p:cNvSpPr/>
            <p:nvPr/>
          </p:nvSpPr>
          <p:spPr>
            <a:xfrm>
              <a:off x="773716" y="1010124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" name="Google Shape;529;p64"/>
          <p:cNvGrpSpPr/>
          <p:nvPr/>
        </p:nvGrpSpPr>
        <p:grpSpPr>
          <a:xfrm>
            <a:off x="6246283" y="1081005"/>
            <a:ext cx="676734" cy="678124"/>
            <a:chOff x="2893887" y="2547824"/>
            <a:chExt cx="1212350" cy="1214840"/>
          </a:xfrm>
        </p:grpSpPr>
        <p:sp>
          <p:nvSpPr>
            <p:cNvPr id="530" name="Google Shape;530;p6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6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64"/>
          <p:cNvGrpSpPr/>
          <p:nvPr/>
        </p:nvGrpSpPr>
        <p:grpSpPr>
          <a:xfrm flipH="1">
            <a:off x="7855932" y="1081005"/>
            <a:ext cx="676734" cy="678124"/>
            <a:chOff x="2893887" y="2547824"/>
            <a:chExt cx="1212350" cy="1214840"/>
          </a:xfrm>
        </p:grpSpPr>
        <p:sp>
          <p:nvSpPr>
            <p:cNvPr id="535" name="Google Shape;535;p6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64"/>
          <p:cNvSpPr/>
          <p:nvPr/>
        </p:nvSpPr>
        <p:spPr>
          <a:xfrm>
            <a:off x="6772363" y="1358829"/>
            <a:ext cx="1196571" cy="1123538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64"/>
          <p:cNvGrpSpPr/>
          <p:nvPr/>
        </p:nvGrpSpPr>
        <p:grpSpPr>
          <a:xfrm>
            <a:off x="7121043" y="3011579"/>
            <a:ext cx="660217" cy="901249"/>
            <a:chOff x="6763768" y="3011579"/>
            <a:chExt cx="660217" cy="901249"/>
          </a:xfrm>
        </p:grpSpPr>
        <p:sp>
          <p:nvSpPr>
            <p:cNvPr id="541" name="Google Shape;541;p64"/>
            <p:cNvSpPr/>
            <p:nvPr/>
          </p:nvSpPr>
          <p:spPr>
            <a:xfrm>
              <a:off x="6763768" y="3011579"/>
              <a:ext cx="660217" cy="901249"/>
            </a:xfrm>
            <a:custGeom>
              <a:rect b="b" l="l" r="r" t="t"/>
              <a:pathLst>
                <a:path extrusionOk="0" h="1178103" w="863029">
                  <a:moveTo>
                    <a:pt x="863029" y="595901"/>
                  </a:moveTo>
                  <a:cubicBezTo>
                    <a:pt x="863029" y="932551"/>
                    <a:pt x="725013" y="1178103"/>
                    <a:pt x="428090" y="1178103"/>
                  </a:cubicBezTo>
                  <a:cubicBezTo>
                    <a:pt x="131167" y="1178103"/>
                    <a:pt x="0" y="905153"/>
                    <a:pt x="0" y="568503"/>
                  </a:cubicBezTo>
                  <a:cubicBezTo>
                    <a:pt x="0" y="231853"/>
                    <a:pt x="131167" y="0"/>
                    <a:pt x="428090" y="0"/>
                  </a:cubicBezTo>
                  <a:cubicBezTo>
                    <a:pt x="725013" y="0"/>
                    <a:pt x="863029" y="259182"/>
                    <a:pt x="863029" y="595901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64"/>
            <p:cNvSpPr/>
            <p:nvPr/>
          </p:nvSpPr>
          <p:spPr>
            <a:xfrm>
              <a:off x="6827581" y="3655993"/>
              <a:ext cx="531684" cy="256751"/>
            </a:xfrm>
            <a:custGeom>
              <a:rect b="b" l="l" r="r" t="t"/>
              <a:pathLst>
                <a:path extrusionOk="0" h="335622" w="695012">
                  <a:moveTo>
                    <a:pt x="344664" y="0"/>
                  </a:moveTo>
                  <a:cubicBezTo>
                    <a:pt x="181716" y="0"/>
                    <a:pt x="68837" y="45891"/>
                    <a:pt x="0" y="123838"/>
                  </a:cubicBezTo>
                  <a:cubicBezTo>
                    <a:pt x="68837" y="253497"/>
                    <a:pt x="181784" y="335622"/>
                    <a:pt x="344664" y="335622"/>
                  </a:cubicBezTo>
                  <a:cubicBezTo>
                    <a:pt x="509050" y="335622"/>
                    <a:pt x="624463" y="260279"/>
                    <a:pt x="695013" y="136167"/>
                  </a:cubicBezTo>
                  <a:cubicBezTo>
                    <a:pt x="624463" y="52193"/>
                    <a:pt x="509050" y="0"/>
                    <a:pt x="34466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64"/>
            <p:cNvSpPr/>
            <p:nvPr/>
          </p:nvSpPr>
          <p:spPr>
            <a:xfrm>
              <a:off x="6838741" y="3028921"/>
              <a:ext cx="140218" cy="213492"/>
            </a:xfrm>
            <a:custGeom>
              <a:rect b="b" l="l" r="r" t="t"/>
              <a:pathLst>
                <a:path extrusionOk="0" h="279075" w="183291">
                  <a:moveTo>
                    <a:pt x="0" y="142331"/>
                  </a:moveTo>
                  <a:cubicBezTo>
                    <a:pt x="12329" y="212195"/>
                    <a:pt x="34247" y="273087"/>
                    <a:pt x="73700" y="278704"/>
                  </a:cubicBezTo>
                  <a:cubicBezTo>
                    <a:pt x="141235" y="288361"/>
                    <a:pt x="171442" y="107468"/>
                    <a:pt x="183291" y="0"/>
                  </a:cubicBezTo>
                  <a:cubicBezTo>
                    <a:pt x="107927" y="25487"/>
                    <a:pt x="43357" y="75631"/>
                    <a:pt x="0" y="14233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4"/>
            <p:cNvSpPr/>
            <p:nvPr/>
          </p:nvSpPr>
          <p:spPr>
            <a:xfrm>
              <a:off x="7199927" y="3029392"/>
              <a:ext cx="134768" cy="213017"/>
            </a:xfrm>
            <a:custGeom>
              <a:rect b="b" l="l" r="r" t="t"/>
              <a:pathLst>
                <a:path extrusionOk="0" h="278454" w="176167">
                  <a:moveTo>
                    <a:pt x="0" y="0"/>
                  </a:moveTo>
                  <a:cubicBezTo>
                    <a:pt x="4315" y="101920"/>
                    <a:pt x="21507" y="268567"/>
                    <a:pt x="87810" y="278087"/>
                  </a:cubicBezTo>
                  <a:cubicBezTo>
                    <a:pt x="130687" y="284183"/>
                    <a:pt x="158496" y="213497"/>
                    <a:pt x="176167" y="133564"/>
                  </a:cubicBezTo>
                  <a:cubicBezTo>
                    <a:pt x="132516" y="72042"/>
                    <a:pt x="71022" y="2541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5"/>
          <p:cNvSpPr txBox="1"/>
          <p:nvPr>
            <p:ph idx="1" type="body"/>
          </p:nvPr>
        </p:nvSpPr>
        <p:spPr>
          <a:xfrm>
            <a:off x="1236300" y="1018800"/>
            <a:ext cx="4504500" cy="33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50" name="Google Shape;550;p6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1" name="Google Shape;551;p65"/>
          <p:cNvGrpSpPr/>
          <p:nvPr/>
        </p:nvGrpSpPr>
        <p:grpSpPr>
          <a:xfrm>
            <a:off x="6400259" y="1943039"/>
            <a:ext cx="1662508" cy="977941"/>
            <a:chOff x="5682925" y="1139232"/>
            <a:chExt cx="2115150" cy="1244200"/>
          </a:xfrm>
        </p:grpSpPr>
        <p:sp>
          <p:nvSpPr>
            <p:cNvPr id="552" name="Google Shape;552;p65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5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65"/>
          <p:cNvSpPr/>
          <p:nvPr/>
        </p:nvSpPr>
        <p:spPr>
          <a:xfrm>
            <a:off x="6303349" y="1132552"/>
            <a:ext cx="1858261" cy="687891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" name="Google Shape;558;p65"/>
          <p:cNvGrpSpPr/>
          <p:nvPr/>
        </p:nvGrpSpPr>
        <p:grpSpPr>
          <a:xfrm>
            <a:off x="6059076" y="3261892"/>
            <a:ext cx="2347601" cy="828886"/>
            <a:chOff x="5580309" y="2517898"/>
            <a:chExt cx="1815904" cy="641155"/>
          </a:xfrm>
        </p:grpSpPr>
        <p:sp>
          <p:nvSpPr>
            <p:cNvPr id="559" name="Google Shape;559;p65"/>
            <p:cNvSpPr/>
            <p:nvPr/>
          </p:nvSpPr>
          <p:spPr>
            <a:xfrm>
              <a:off x="5580309" y="2753538"/>
              <a:ext cx="1815904" cy="405516"/>
            </a:xfrm>
            <a:custGeom>
              <a:rect b="b" l="l" r="r" t="t"/>
              <a:pathLst>
                <a:path extrusionOk="0" h="481096" w="2154353">
                  <a:moveTo>
                    <a:pt x="0" y="414315"/>
                  </a:moveTo>
                  <a:cubicBezTo>
                    <a:pt x="73015" y="348286"/>
                    <a:pt x="155688" y="294038"/>
                    <a:pt x="240552" y="243558"/>
                  </a:cubicBezTo>
                  <a:cubicBezTo>
                    <a:pt x="326472" y="194050"/>
                    <a:pt x="416131" y="151337"/>
                    <a:pt x="508708" y="115816"/>
                  </a:cubicBezTo>
                  <a:cubicBezTo>
                    <a:pt x="694738" y="45267"/>
                    <a:pt x="893372" y="1430"/>
                    <a:pt x="1095773" y="197"/>
                  </a:cubicBezTo>
                  <a:cubicBezTo>
                    <a:pt x="1298688" y="-3241"/>
                    <a:pt x="1499849" y="38280"/>
                    <a:pt x="1684825" y="121775"/>
                  </a:cubicBezTo>
                  <a:cubicBezTo>
                    <a:pt x="1775854" y="164516"/>
                    <a:pt x="1862910" y="214653"/>
                    <a:pt x="1941199" y="276572"/>
                  </a:cubicBezTo>
                  <a:cubicBezTo>
                    <a:pt x="2019509" y="336758"/>
                    <a:pt x="2090983" y="405342"/>
                    <a:pt x="2154354" y="481097"/>
                  </a:cubicBezTo>
                  <a:cubicBezTo>
                    <a:pt x="1993187" y="369588"/>
                    <a:pt x="1826266" y="274243"/>
                    <a:pt x="1648043" y="213968"/>
                  </a:cubicBezTo>
                  <a:cubicBezTo>
                    <a:pt x="1470903" y="153125"/>
                    <a:pt x="1284557" y="123460"/>
                    <a:pt x="1097280" y="126296"/>
                  </a:cubicBezTo>
                  <a:cubicBezTo>
                    <a:pt x="910290" y="127255"/>
                    <a:pt x="723164" y="159447"/>
                    <a:pt x="539941" y="209859"/>
                  </a:cubicBezTo>
                  <a:cubicBezTo>
                    <a:pt x="354171" y="261606"/>
                    <a:pt x="173455" y="330039"/>
                    <a:pt x="0" y="414315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5880295" y="2536814"/>
              <a:ext cx="246541" cy="370635"/>
            </a:xfrm>
            <a:custGeom>
              <a:rect b="b" l="l" r="r" t="t"/>
              <a:pathLst>
                <a:path extrusionOk="0" h="439714" w="292491">
                  <a:moveTo>
                    <a:pt x="152811" y="373001"/>
                  </a:moveTo>
                  <a:cubicBezTo>
                    <a:pt x="198634" y="355604"/>
                    <a:pt x="245210" y="339782"/>
                    <a:pt x="292471" y="325877"/>
                  </a:cubicBezTo>
                  <a:cubicBezTo>
                    <a:pt x="293156" y="186697"/>
                    <a:pt x="277608" y="19296"/>
                    <a:pt x="200551" y="1351"/>
                  </a:cubicBezTo>
                  <a:cubicBezTo>
                    <a:pt x="92673" y="-23787"/>
                    <a:pt x="23083" y="308617"/>
                    <a:pt x="0" y="439715"/>
                  </a:cubicBezTo>
                  <a:cubicBezTo>
                    <a:pt x="49864" y="415331"/>
                    <a:pt x="100803" y="393091"/>
                    <a:pt x="152811" y="37300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6884115" y="2517898"/>
              <a:ext cx="245946" cy="408372"/>
            </a:xfrm>
            <a:custGeom>
              <a:rect b="b" l="l" r="r" t="t"/>
              <a:pathLst>
                <a:path extrusionOk="0" h="484484" w="291785">
                  <a:moveTo>
                    <a:pt x="137742" y="401332"/>
                  </a:moveTo>
                  <a:cubicBezTo>
                    <a:pt x="190674" y="426005"/>
                    <a:pt x="242114" y="453772"/>
                    <a:pt x="291786" y="484485"/>
                  </a:cubicBezTo>
                  <a:cubicBezTo>
                    <a:pt x="286855" y="435717"/>
                    <a:pt x="239798" y="3928"/>
                    <a:pt x="109933" y="24"/>
                  </a:cubicBezTo>
                  <a:cubicBezTo>
                    <a:pt x="25343" y="-2510"/>
                    <a:pt x="3904" y="195027"/>
                    <a:pt x="0" y="347770"/>
                  </a:cubicBezTo>
                  <a:cubicBezTo>
                    <a:pt x="46878" y="363044"/>
                    <a:pt x="92865" y="380928"/>
                    <a:pt x="137742" y="401332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66"/>
          <p:cNvGrpSpPr/>
          <p:nvPr/>
        </p:nvGrpSpPr>
        <p:grpSpPr>
          <a:xfrm>
            <a:off x="6583953" y="2917211"/>
            <a:ext cx="1510417" cy="757338"/>
            <a:chOff x="2819969" y="4365386"/>
            <a:chExt cx="1694813" cy="849700"/>
          </a:xfrm>
        </p:grpSpPr>
        <p:sp>
          <p:nvSpPr>
            <p:cNvPr id="567" name="Google Shape;567;p66"/>
            <p:cNvSpPr/>
            <p:nvPr/>
          </p:nvSpPr>
          <p:spPr>
            <a:xfrm>
              <a:off x="2819969" y="4365386"/>
              <a:ext cx="1694813" cy="767412"/>
            </a:xfrm>
            <a:custGeom>
              <a:rect b="b" l="l" r="r" t="t"/>
              <a:pathLst>
                <a:path extrusionOk="0" h="767412" w="1694813">
                  <a:moveTo>
                    <a:pt x="1693331" y="0"/>
                  </a:moveTo>
                  <a:cubicBezTo>
                    <a:pt x="1724222" y="449254"/>
                    <a:pt x="1266748" y="778027"/>
                    <a:pt x="847425" y="767137"/>
                  </a:cubicBezTo>
                  <a:cubicBezTo>
                    <a:pt x="428171" y="778302"/>
                    <a:pt x="-29782" y="449254"/>
                    <a:pt x="1520" y="0"/>
                  </a:cubicBezTo>
                  <a:cubicBezTo>
                    <a:pt x="92960" y="926660"/>
                    <a:pt x="1602234" y="926660"/>
                    <a:pt x="1693331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6"/>
            <p:cNvSpPr/>
            <p:nvPr/>
          </p:nvSpPr>
          <p:spPr>
            <a:xfrm>
              <a:off x="4100210" y="4889162"/>
              <a:ext cx="195071" cy="325922"/>
            </a:xfrm>
            <a:custGeom>
              <a:rect b="b" l="l" r="r" t="t"/>
              <a:pathLst>
                <a:path extrusionOk="0" h="325922" w="195071">
                  <a:moveTo>
                    <a:pt x="0" y="138701"/>
                  </a:moveTo>
                  <a:cubicBezTo>
                    <a:pt x="10069" y="227196"/>
                    <a:pt x="32330" y="318567"/>
                    <a:pt x="80892" y="325554"/>
                  </a:cubicBezTo>
                  <a:cubicBezTo>
                    <a:pt x="160140" y="336787"/>
                    <a:pt x="187538" y="88426"/>
                    <a:pt x="195072" y="0"/>
                  </a:cubicBezTo>
                  <a:cubicBezTo>
                    <a:pt x="136660" y="54898"/>
                    <a:pt x="71036" y="101557"/>
                    <a:pt x="0" y="13870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6"/>
            <p:cNvSpPr/>
            <p:nvPr/>
          </p:nvSpPr>
          <p:spPr>
            <a:xfrm>
              <a:off x="3037246" y="4887244"/>
              <a:ext cx="186715" cy="327842"/>
            </a:xfrm>
            <a:custGeom>
              <a:rect b="b" l="l" r="r" t="t"/>
              <a:pathLst>
                <a:path extrusionOk="0" h="327842" w="186715">
                  <a:moveTo>
                    <a:pt x="0" y="0"/>
                  </a:moveTo>
                  <a:cubicBezTo>
                    <a:pt x="822" y="82672"/>
                    <a:pt x="10206" y="316170"/>
                    <a:pt x="89043" y="327472"/>
                  </a:cubicBezTo>
                  <a:cubicBezTo>
                    <a:pt x="140413" y="334801"/>
                    <a:pt x="170140" y="232127"/>
                    <a:pt x="186716" y="135139"/>
                  </a:cubicBezTo>
                  <a:cubicBezTo>
                    <a:pt x="118797" y="98508"/>
                    <a:pt x="56015" y="5306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66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571" name="Google Shape;571;p66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Here you have a list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And some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3" name="Google Shape;573;p66"/>
          <p:cNvGrpSpPr/>
          <p:nvPr/>
        </p:nvGrpSpPr>
        <p:grpSpPr>
          <a:xfrm>
            <a:off x="5936742" y="2037464"/>
            <a:ext cx="1101462" cy="1032153"/>
            <a:chOff x="8438871" y="401534"/>
            <a:chExt cx="2115348" cy="1982241"/>
          </a:xfrm>
        </p:grpSpPr>
        <p:sp>
          <p:nvSpPr>
            <p:cNvPr id="574" name="Google Shape;574;p66"/>
            <p:cNvSpPr/>
            <p:nvPr/>
          </p:nvSpPr>
          <p:spPr>
            <a:xfrm>
              <a:off x="8438871" y="401534"/>
              <a:ext cx="2115348" cy="1982241"/>
            </a:xfrm>
            <a:custGeom>
              <a:rect b="b" l="l" r="r" t="t"/>
              <a:pathLst>
                <a:path extrusionOk="0" h="1982241" w="2115348">
                  <a:moveTo>
                    <a:pt x="1084381" y="1982241"/>
                  </a:moveTo>
                  <a:cubicBezTo>
                    <a:pt x="797390" y="1982241"/>
                    <a:pt x="529098" y="1889705"/>
                    <a:pt x="328957" y="1721963"/>
                  </a:cubicBezTo>
                  <a:cubicBezTo>
                    <a:pt x="126830" y="1552302"/>
                    <a:pt x="10253" y="1321476"/>
                    <a:pt x="663" y="1072019"/>
                  </a:cubicBezTo>
                  <a:cubicBezTo>
                    <a:pt x="-9679" y="803042"/>
                    <a:pt x="101418" y="520571"/>
                    <a:pt x="297929" y="316389"/>
                  </a:cubicBezTo>
                  <a:cubicBezTo>
                    <a:pt x="390670" y="219534"/>
                    <a:pt x="501494" y="141871"/>
                    <a:pt x="624236" y="87824"/>
                  </a:cubicBezTo>
                  <a:cubicBezTo>
                    <a:pt x="758690" y="29170"/>
                    <a:pt x="903967" y="-739"/>
                    <a:pt x="1050682" y="14"/>
                  </a:cubicBezTo>
                  <a:cubicBezTo>
                    <a:pt x="1339866" y="14"/>
                    <a:pt x="1578979" y="75906"/>
                    <a:pt x="1761448" y="225497"/>
                  </a:cubicBezTo>
                  <a:cubicBezTo>
                    <a:pt x="1935630" y="368308"/>
                    <a:pt x="2049125" y="569750"/>
                    <a:pt x="2098577" y="824412"/>
                  </a:cubicBezTo>
                  <a:cubicBezTo>
                    <a:pt x="2125770" y="962922"/>
                    <a:pt x="2119811" y="1105890"/>
                    <a:pt x="2081317" y="1241680"/>
                  </a:cubicBezTo>
                  <a:cubicBezTo>
                    <a:pt x="2044193" y="1372408"/>
                    <a:pt x="1980083" y="1493904"/>
                    <a:pt x="1893094" y="1598330"/>
                  </a:cubicBezTo>
                  <a:cubicBezTo>
                    <a:pt x="1796038" y="1715326"/>
                    <a:pt x="1675145" y="1810252"/>
                    <a:pt x="1538431" y="1876760"/>
                  </a:cubicBezTo>
                  <a:cubicBezTo>
                    <a:pt x="1396921" y="1945638"/>
                    <a:pt x="1241713" y="1981693"/>
                    <a:pt x="1084381" y="1982241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6"/>
            <p:cNvSpPr/>
            <p:nvPr/>
          </p:nvSpPr>
          <p:spPr>
            <a:xfrm>
              <a:off x="8561906" y="475316"/>
              <a:ext cx="1869268" cy="1736332"/>
            </a:xfrm>
            <a:custGeom>
              <a:rect b="b" l="l" r="r" t="t"/>
              <a:pathLst>
                <a:path extrusionOk="0" h="1736332" w="1869268">
                  <a:moveTo>
                    <a:pt x="927716" y="0"/>
                  </a:moveTo>
                  <a:cubicBezTo>
                    <a:pt x="337705" y="0"/>
                    <a:pt x="-16274" y="505694"/>
                    <a:pt x="576" y="943990"/>
                  </a:cubicBezTo>
                  <a:cubicBezTo>
                    <a:pt x="17426" y="1382285"/>
                    <a:pt x="422022" y="1736332"/>
                    <a:pt x="961415" y="1736332"/>
                  </a:cubicBezTo>
                  <a:cubicBezTo>
                    <a:pt x="1500808" y="1736332"/>
                    <a:pt x="1957049" y="1250776"/>
                    <a:pt x="1854856" y="724876"/>
                  </a:cubicBezTo>
                  <a:cubicBezTo>
                    <a:pt x="1769443" y="285279"/>
                    <a:pt x="1464438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6"/>
            <p:cNvSpPr/>
            <p:nvPr/>
          </p:nvSpPr>
          <p:spPr>
            <a:xfrm>
              <a:off x="8561904" y="1299235"/>
              <a:ext cx="1869279" cy="912413"/>
            </a:xfrm>
            <a:custGeom>
              <a:rect b="b" l="l" r="r" t="t"/>
              <a:pathLst>
                <a:path extrusionOk="0" h="912413" w="1869279">
                  <a:moveTo>
                    <a:pt x="963129" y="603915"/>
                  </a:moveTo>
                  <a:cubicBezTo>
                    <a:pt x="507230" y="603915"/>
                    <a:pt x="141882" y="366308"/>
                    <a:pt x="1880" y="34795"/>
                  </a:cubicBezTo>
                  <a:cubicBezTo>
                    <a:pt x="-39" y="63179"/>
                    <a:pt x="-518" y="91646"/>
                    <a:pt x="578" y="120071"/>
                  </a:cubicBezTo>
                  <a:cubicBezTo>
                    <a:pt x="17428" y="558435"/>
                    <a:pt x="422024" y="912414"/>
                    <a:pt x="961417" y="912414"/>
                  </a:cubicBezTo>
                  <a:cubicBezTo>
                    <a:pt x="1466769" y="912414"/>
                    <a:pt x="1899105" y="486242"/>
                    <a:pt x="1867666" y="0"/>
                  </a:cubicBezTo>
                  <a:cubicBezTo>
                    <a:pt x="1728075" y="347404"/>
                    <a:pt x="1367589" y="603915"/>
                    <a:pt x="963129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6"/>
            <p:cNvSpPr/>
            <p:nvPr/>
          </p:nvSpPr>
          <p:spPr>
            <a:xfrm>
              <a:off x="9302517" y="748882"/>
              <a:ext cx="387480" cy="1272283"/>
            </a:xfrm>
            <a:custGeom>
              <a:rect b="b" l="l" r="r" t="t"/>
              <a:pathLst>
                <a:path extrusionOk="0" h="1272283" w="387480">
                  <a:moveTo>
                    <a:pt x="341492" y="318088"/>
                  </a:moveTo>
                  <a:cubicBezTo>
                    <a:pt x="290600" y="318070"/>
                    <a:pt x="249367" y="276810"/>
                    <a:pt x="249367" y="225931"/>
                  </a:cubicBezTo>
                  <a:cubicBezTo>
                    <a:pt x="249436" y="192269"/>
                    <a:pt x="267792" y="161294"/>
                    <a:pt x="297313" y="145140"/>
                  </a:cubicBezTo>
                  <a:cubicBezTo>
                    <a:pt x="267860" y="90372"/>
                    <a:pt x="228955" y="41237"/>
                    <a:pt x="182448" y="0"/>
                  </a:cubicBezTo>
                  <a:cubicBezTo>
                    <a:pt x="182448" y="0"/>
                    <a:pt x="-269615" y="719876"/>
                    <a:pt x="249436" y="1272283"/>
                  </a:cubicBezTo>
                  <a:cubicBezTo>
                    <a:pt x="249436" y="1272283"/>
                    <a:pt x="459713" y="731178"/>
                    <a:pt x="361218" y="315896"/>
                  </a:cubicBezTo>
                  <a:cubicBezTo>
                    <a:pt x="354712" y="317324"/>
                    <a:pt x="348136" y="318059"/>
                    <a:pt x="341492" y="318088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p66"/>
          <p:cNvGrpSpPr/>
          <p:nvPr/>
        </p:nvGrpSpPr>
        <p:grpSpPr>
          <a:xfrm>
            <a:off x="7595347" y="2037464"/>
            <a:ext cx="1101462" cy="1032153"/>
            <a:chOff x="8438871" y="401534"/>
            <a:chExt cx="2115348" cy="1982241"/>
          </a:xfrm>
        </p:grpSpPr>
        <p:sp>
          <p:nvSpPr>
            <p:cNvPr id="579" name="Google Shape;579;p66"/>
            <p:cNvSpPr/>
            <p:nvPr/>
          </p:nvSpPr>
          <p:spPr>
            <a:xfrm>
              <a:off x="8438871" y="401534"/>
              <a:ext cx="2115348" cy="1982241"/>
            </a:xfrm>
            <a:custGeom>
              <a:rect b="b" l="l" r="r" t="t"/>
              <a:pathLst>
                <a:path extrusionOk="0" h="1982241" w="2115348">
                  <a:moveTo>
                    <a:pt x="1084381" y="1982241"/>
                  </a:moveTo>
                  <a:cubicBezTo>
                    <a:pt x="797390" y="1982241"/>
                    <a:pt x="529098" y="1889705"/>
                    <a:pt x="328957" y="1721963"/>
                  </a:cubicBezTo>
                  <a:cubicBezTo>
                    <a:pt x="126830" y="1552302"/>
                    <a:pt x="10253" y="1321476"/>
                    <a:pt x="663" y="1072019"/>
                  </a:cubicBezTo>
                  <a:cubicBezTo>
                    <a:pt x="-9679" y="803042"/>
                    <a:pt x="101418" y="520571"/>
                    <a:pt x="297929" y="316389"/>
                  </a:cubicBezTo>
                  <a:cubicBezTo>
                    <a:pt x="390670" y="219534"/>
                    <a:pt x="501494" y="141871"/>
                    <a:pt x="624236" y="87824"/>
                  </a:cubicBezTo>
                  <a:cubicBezTo>
                    <a:pt x="758690" y="29170"/>
                    <a:pt x="903967" y="-739"/>
                    <a:pt x="1050682" y="14"/>
                  </a:cubicBezTo>
                  <a:cubicBezTo>
                    <a:pt x="1339866" y="14"/>
                    <a:pt x="1578979" y="75906"/>
                    <a:pt x="1761448" y="225497"/>
                  </a:cubicBezTo>
                  <a:cubicBezTo>
                    <a:pt x="1935630" y="368308"/>
                    <a:pt x="2049125" y="569750"/>
                    <a:pt x="2098577" y="824412"/>
                  </a:cubicBezTo>
                  <a:cubicBezTo>
                    <a:pt x="2125770" y="962922"/>
                    <a:pt x="2119811" y="1105890"/>
                    <a:pt x="2081317" y="1241680"/>
                  </a:cubicBezTo>
                  <a:cubicBezTo>
                    <a:pt x="2044193" y="1372408"/>
                    <a:pt x="1980083" y="1493904"/>
                    <a:pt x="1893094" y="1598330"/>
                  </a:cubicBezTo>
                  <a:cubicBezTo>
                    <a:pt x="1796038" y="1715326"/>
                    <a:pt x="1675145" y="1810252"/>
                    <a:pt x="1538431" y="1876760"/>
                  </a:cubicBezTo>
                  <a:cubicBezTo>
                    <a:pt x="1396921" y="1945638"/>
                    <a:pt x="1241713" y="1981693"/>
                    <a:pt x="1084381" y="1982241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6"/>
            <p:cNvSpPr/>
            <p:nvPr/>
          </p:nvSpPr>
          <p:spPr>
            <a:xfrm>
              <a:off x="8561906" y="475316"/>
              <a:ext cx="1869268" cy="1736332"/>
            </a:xfrm>
            <a:custGeom>
              <a:rect b="b" l="l" r="r" t="t"/>
              <a:pathLst>
                <a:path extrusionOk="0" h="1736332" w="1869268">
                  <a:moveTo>
                    <a:pt x="927716" y="0"/>
                  </a:moveTo>
                  <a:cubicBezTo>
                    <a:pt x="337705" y="0"/>
                    <a:pt x="-16274" y="505694"/>
                    <a:pt x="576" y="943990"/>
                  </a:cubicBezTo>
                  <a:cubicBezTo>
                    <a:pt x="17426" y="1382285"/>
                    <a:pt x="422022" y="1736332"/>
                    <a:pt x="961415" y="1736332"/>
                  </a:cubicBezTo>
                  <a:cubicBezTo>
                    <a:pt x="1500808" y="1736332"/>
                    <a:pt x="1957049" y="1250776"/>
                    <a:pt x="1854856" y="724876"/>
                  </a:cubicBezTo>
                  <a:cubicBezTo>
                    <a:pt x="1769443" y="285279"/>
                    <a:pt x="1464438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6"/>
            <p:cNvSpPr/>
            <p:nvPr/>
          </p:nvSpPr>
          <p:spPr>
            <a:xfrm>
              <a:off x="8561904" y="1299235"/>
              <a:ext cx="1869279" cy="912413"/>
            </a:xfrm>
            <a:custGeom>
              <a:rect b="b" l="l" r="r" t="t"/>
              <a:pathLst>
                <a:path extrusionOk="0" h="912413" w="1869279">
                  <a:moveTo>
                    <a:pt x="963129" y="603915"/>
                  </a:moveTo>
                  <a:cubicBezTo>
                    <a:pt x="507230" y="603915"/>
                    <a:pt x="141882" y="366308"/>
                    <a:pt x="1880" y="34795"/>
                  </a:cubicBezTo>
                  <a:cubicBezTo>
                    <a:pt x="-39" y="63179"/>
                    <a:pt x="-518" y="91646"/>
                    <a:pt x="578" y="120071"/>
                  </a:cubicBezTo>
                  <a:cubicBezTo>
                    <a:pt x="17428" y="558435"/>
                    <a:pt x="422024" y="912414"/>
                    <a:pt x="961417" y="912414"/>
                  </a:cubicBezTo>
                  <a:cubicBezTo>
                    <a:pt x="1466769" y="912414"/>
                    <a:pt x="1899105" y="486242"/>
                    <a:pt x="1867666" y="0"/>
                  </a:cubicBezTo>
                  <a:cubicBezTo>
                    <a:pt x="1728075" y="347404"/>
                    <a:pt x="1367589" y="603915"/>
                    <a:pt x="963129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6"/>
            <p:cNvSpPr/>
            <p:nvPr/>
          </p:nvSpPr>
          <p:spPr>
            <a:xfrm>
              <a:off x="9302517" y="748882"/>
              <a:ext cx="387480" cy="1272283"/>
            </a:xfrm>
            <a:custGeom>
              <a:rect b="b" l="l" r="r" t="t"/>
              <a:pathLst>
                <a:path extrusionOk="0" h="1272283" w="387480">
                  <a:moveTo>
                    <a:pt x="341492" y="318088"/>
                  </a:moveTo>
                  <a:cubicBezTo>
                    <a:pt x="290600" y="318070"/>
                    <a:pt x="249367" y="276810"/>
                    <a:pt x="249367" y="225931"/>
                  </a:cubicBezTo>
                  <a:cubicBezTo>
                    <a:pt x="249436" y="192269"/>
                    <a:pt x="267792" y="161294"/>
                    <a:pt x="297313" y="145140"/>
                  </a:cubicBezTo>
                  <a:cubicBezTo>
                    <a:pt x="267860" y="90372"/>
                    <a:pt x="228955" y="41237"/>
                    <a:pt x="182448" y="0"/>
                  </a:cubicBezTo>
                  <a:cubicBezTo>
                    <a:pt x="182448" y="0"/>
                    <a:pt x="-269615" y="719876"/>
                    <a:pt x="249436" y="1272283"/>
                  </a:cubicBezTo>
                  <a:cubicBezTo>
                    <a:pt x="249436" y="1272283"/>
                    <a:pt x="459713" y="731178"/>
                    <a:pt x="361218" y="315896"/>
                  </a:cubicBezTo>
                  <a:cubicBezTo>
                    <a:pt x="354712" y="317324"/>
                    <a:pt x="348136" y="318059"/>
                    <a:pt x="341492" y="318088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66"/>
          <p:cNvGrpSpPr/>
          <p:nvPr/>
        </p:nvGrpSpPr>
        <p:grpSpPr>
          <a:xfrm>
            <a:off x="5712265" y="1759100"/>
            <a:ext cx="3222023" cy="517515"/>
            <a:chOff x="5712265" y="930863"/>
            <a:chExt cx="3222023" cy="517515"/>
          </a:xfrm>
        </p:grpSpPr>
        <p:sp>
          <p:nvSpPr>
            <p:cNvPr id="584" name="Google Shape;584;p66"/>
            <p:cNvSpPr/>
            <p:nvPr/>
          </p:nvSpPr>
          <p:spPr>
            <a:xfrm>
              <a:off x="7536277" y="930863"/>
              <a:ext cx="1398011" cy="517515"/>
            </a:xfrm>
            <a:custGeom>
              <a:rect b="b" l="l" r="r" t="t"/>
              <a:pathLst>
                <a:path extrusionOk="0" h="851877" w="2301252">
                  <a:moveTo>
                    <a:pt x="9833" y="801529"/>
                  </a:moveTo>
                  <a:cubicBezTo>
                    <a:pt x="9833" y="801529"/>
                    <a:pt x="156479" y="507003"/>
                    <a:pt x="492924" y="317205"/>
                  </a:cubicBezTo>
                  <a:cubicBezTo>
                    <a:pt x="1075126" y="-11568"/>
                    <a:pt x="1738768" y="-119035"/>
                    <a:pt x="1353487" y="159668"/>
                  </a:cubicBezTo>
                  <a:cubicBezTo>
                    <a:pt x="1353487" y="159668"/>
                    <a:pt x="2116241" y="8981"/>
                    <a:pt x="2136789" y="255560"/>
                  </a:cubicBezTo>
                  <a:cubicBezTo>
                    <a:pt x="2147200" y="380083"/>
                    <a:pt x="1774591" y="392549"/>
                    <a:pt x="1774591" y="392549"/>
                  </a:cubicBezTo>
                  <a:cubicBezTo>
                    <a:pt x="1774591" y="392549"/>
                    <a:pt x="2292066" y="471044"/>
                    <a:pt x="2301176" y="735021"/>
                  </a:cubicBezTo>
                  <a:cubicBezTo>
                    <a:pt x="2308025" y="933655"/>
                    <a:pt x="1855962" y="515839"/>
                    <a:pt x="890191" y="673376"/>
                  </a:cubicBezTo>
                  <a:cubicBezTo>
                    <a:pt x="495184" y="737829"/>
                    <a:pt x="285180" y="778036"/>
                    <a:pt x="41957" y="848174"/>
                  </a:cubicBezTo>
                  <a:cubicBezTo>
                    <a:pt x="-27017" y="868037"/>
                    <a:pt x="9833" y="801529"/>
                    <a:pt x="9833" y="8015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8575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6"/>
            <p:cNvSpPr/>
            <p:nvPr/>
          </p:nvSpPr>
          <p:spPr>
            <a:xfrm flipH="1">
              <a:off x="5712265" y="930863"/>
              <a:ext cx="1398011" cy="517515"/>
            </a:xfrm>
            <a:custGeom>
              <a:rect b="b" l="l" r="r" t="t"/>
              <a:pathLst>
                <a:path extrusionOk="0" h="851877" w="2301252">
                  <a:moveTo>
                    <a:pt x="9833" y="801529"/>
                  </a:moveTo>
                  <a:cubicBezTo>
                    <a:pt x="9833" y="801529"/>
                    <a:pt x="156479" y="507003"/>
                    <a:pt x="492924" y="317205"/>
                  </a:cubicBezTo>
                  <a:cubicBezTo>
                    <a:pt x="1075126" y="-11568"/>
                    <a:pt x="1738768" y="-119035"/>
                    <a:pt x="1353487" y="159668"/>
                  </a:cubicBezTo>
                  <a:cubicBezTo>
                    <a:pt x="1353487" y="159668"/>
                    <a:pt x="2116241" y="8981"/>
                    <a:pt x="2136789" y="255560"/>
                  </a:cubicBezTo>
                  <a:cubicBezTo>
                    <a:pt x="2147200" y="380083"/>
                    <a:pt x="1774591" y="392549"/>
                    <a:pt x="1774591" y="392549"/>
                  </a:cubicBezTo>
                  <a:cubicBezTo>
                    <a:pt x="1774591" y="392549"/>
                    <a:pt x="2292066" y="471044"/>
                    <a:pt x="2301176" y="735021"/>
                  </a:cubicBezTo>
                  <a:cubicBezTo>
                    <a:pt x="2308025" y="933655"/>
                    <a:pt x="1855962" y="515839"/>
                    <a:pt x="890191" y="673376"/>
                  </a:cubicBezTo>
                  <a:cubicBezTo>
                    <a:pt x="495184" y="737829"/>
                    <a:pt x="285180" y="778036"/>
                    <a:pt x="41957" y="848174"/>
                  </a:cubicBezTo>
                  <a:cubicBezTo>
                    <a:pt x="-27017" y="868037"/>
                    <a:pt x="9833" y="801529"/>
                    <a:pt x="9833" y="8015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28575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66"/>
          <p:cNvGrpSpPr/>
          <p:nvPr/>
        </p:nvGrpSpPr>
        <p:grpSpPr>
          <a:xfrm>
            <a:off x="6007738" y="1109495"/>
            <a:ext cx="516461" cy="517522"/>
            <a:chOff x="2893887" y="2547824"/>
            <a:chExt cx="1212350" cy="1214840"/>
          </a:xfrm>
        </p:grpSpPr>
        <p:sp>
          <p:nvSpPr>
            <p:cNvPr id="587" name="Google Shape;587;p66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6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6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6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66"/>
          <p:cNvGrpSpPr/>
          <p:nvPr/>
        </p:nvGrpSpPr>
        <p:grpSpPr>
          <a:xfrm flipH="1">
            <a:off x="8154119" y="1109495"/>
            <a:ext cx="516461" cy="517522"/>
            <a:chOff x="2893887" y="2547824"/>
            <a:chExt cx="1212350" cy="1214840"/>
          </a:xfrm>
        </p:grpSpPr>
        <p:sp>
          <p:nvSpPr>
            <p:cNvPr id="592" name="Google Shape;592;p66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6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6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6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7"/>
          <p:cNvSpPr txBox="1"/>
          <p:nvPr>
            <p:ph idx="4294967295" type="ctrTitle"/>
          </p:nvPr>
        </p:nvSpPr>
        <p:spPr>
          <a:xfrm>
            <a:off x="855300" y="960950"/>
            <a:ext cx="4626600" cy="207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Big </a:t>
            </a:r>
            <a:r>
              <a:rPr lang="en" sz="7400"/>
              <a:t>c</a:t>
            </a:r>
            <a:r>
              <a:rPr lang="en" sz="7400"/>
              <a:t>oncept</a:t>
            </a:r>
            <a:endParaRPr sz="7400"/>
          </a:p>
        </p:txBody>
      </p:sp>
      <p:sp>
        <p:nvSpPr>
          <p:cNvPr id="601" name="Google Shape;601;p67"/>
          <p:cNvSpPr txBox="1"/>
          <p:nvPr>
            <p:ph idx="4294967295" type="subTitle"/>
          </p:nvPr>
        </p:nvSpPr>
        <p:spPr>
          <a:xfrm>
            <a:off x="855300" y="3021549"/>
            <a:ext cx="4626600" cy="11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602" name="Google Shape;602;p67"/>
          <p:cNvSpPr/>
          <p:nvPr/>
        </p:nvSpPr>
        <p:spPr>
          <a:xfrm>
            <a:off x="6716311" y="1310552"/>
            <a:ext cx="1912772" cy="1938238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4D82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7"/>
          <p:cNvSpPr/>
          <p:nvPr/>
        </p:nvSpPr>
        <p:spPr>
          <a:xfrm rot="1473072">
            <a:off x="4977133" y="2278313"/>
            <a:ext cx="1118341" cy="108939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7"/>
          <p:cNvSpPr/>
          <p:nvPr/>
        </p:nvSpPr>
        <p:spPr>
          <a:xfrm>
            <a:off x="6346359" y="1125325"/>
            <a:ext cx="489599" cy="475765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7"/>
          <p:cNvSpPr/>
          <p:nvPr/>
        </p:nvSpPr>
        <p:spPr>
          <a:xfrm rot="2487309">
            <a:off x="6031480" y="3284146"/>
            <a:ext cx="348345" cy="3385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/>
          <p:nvPr/>
        </p:nvSpPr>
        <p:spPr>
          <a:xfrm rot="10800000">
            <a:off x="6874900" y="991175"/>
            <a:ext cx="1507492" cy="1116515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8"/>
          <p:cNvSpPr txBox="1"/>
          <p:nvPr>
            <p:ph idx="1" type="body"/>
          </p:nvPr>
        </p:nvSpPr>
        <p:spPr>
          <a:xfrm>
            <a:off x="855275" y="1509925"/>
            <a:ext cx="24168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613" name="Google Shape;613;p68"/>
          <p:cNvSpPr txBox="1"/>
          <p:nvPr>
            <p:ph type="title"/>
          </p:nvPr>
        </p:nvSpPr>
        <p:spPr>
          <a:xfrm>
            <a:off x="855300" y="991175"/>
            <a:ext cx="51726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614" name="Google Shape;614;p68"/>
          <p:cNvSpPr txBox="1"/>
          <p:nvPr>
            <p:ph idx="2" type="body"/>
          </p:nvPr>
        </p:nvSpPr>
        <p:spPr>
          <a:xfrm>
            <a:off x="3610974" y="1509925"/>
            <a:ext cx="24168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615" name="Google Shape;615;p6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6" name="Google Shape;616;p68"/>
          <p:cNvGrpSpPr/>
          <p:nvPr/>
        </p:nvGrpSpPr>
        <p:grpSpPr>
          <a:xfrm>
            <a:off x="6699702" y="1762684"/>
            <a:ext cx="1682696" cy="1306837"/>
            <a:chOff x="2860826" y="401530"/>
            <a:chExt cx="2115269" cy="1642581"/>
          </a:xfrm>
        </p:grpSpPr>
        <p:sp>
          <p:nvSpPr>
            <p:cNvPr id="617" name="Google Shape;617;p68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8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8"/>
            <p:cNvSpPr/>
            <p:nvPr/>
          </p:nvSpPr>
          <p:spPr>
            <a:xfrm>
              <a:off x="3347496" y="96457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rgbClr val="FF4D8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8"/>
            <p:cNvSpPr/>
            <p:nvPr/>
          </p:nvSpPr>
          <p:spPr>
            <a:xfrm>
              <a:off x="3521371" y="113727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8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68"/>
          <p:cNvGrpSpPr/>
          <p:nvPr/>
        </p:nvGrpSpPr>
        <p:grpSpPr>
          <a:xfrm>
            <a:off x="7096674" y="3381214"/>
            <a:ext cx="1162931" cy="646893"/>
            <a:chOff x="7096674" y="3381214"/>
            <a:chExt cx="1162931" cy="646893"/>
          </a:xfrm>
        </p:grpSpPr>
        <p:sp>
          <p:nvSpPr>
            <p:cNvPr id="623" name="Google Shape;623;p68"/>
            <p:cNvSpPr/>
            <p:nvPr/>
          </p:nvSpPr>
          <p:spPr>
            <a:xfrm>
              <a:off x="7096674" y="3381214"/>
              <a:ext cx="1162931" cy="456384"/>
            </a:xfrm>
            <a:custGeom>
              <a:rect b="b" l="l" r="r" t="t"/>
              <a:pathLst>
                <a:path extrusionOk="0" h="532226" w="1356188">
                  <a:moveTo>
                    <a:pt x="0" y="103246"/>
                  </a:moveTo>
                  <a:cubicBezTo>
                    <a:pt x="58220" y="74410"/>
                    <a:pt x="120481" y="54752"/>
                    <a:pt x="183428" y="37971"/>
                  </a:cubicBezTo>
                  <a:cubicBezTo>
                    <a:pt x="246923" y="21943"/>
                    <a:pt x="311512" y="10902"/>
                    <a:pt x="376719" y="4956"/>
                  </a:cubicBezTo>
                  <a:cubicBezTo>
                    <a:pt x="507270" y="-6619"/>
                    <a:pt x="641656" y="1326"/>
                    <a:pt x="770288" y="36806"/>
                  </a:cubicBezTo>
                  <a:cubicBezTo>
                    <a:pt x="899742" y="71074"/>
                    <a:pt x="1020019" y="133554"/>
                    <a:pt x="1122486" y="219755"/>
                  </a:cubicBezTo>
                  <a:cubicBezTo>
                    <a:pt x="1172898" y="262454"/>
                    <a:pt x="1218241" y="310859"/>
                    <a:pt x="1257488" y="364004"/>
                  </a:cubicBezTo>
                  <a:cubicBezTo>
                    <a:pt x="1296462" y="416286"/>
                    <a:pt x="1329544" y="472704"/>
                    <a:pt x="1356189" y="532226"/>
                  </a:cubicBezTo>
                  <a:cubicBezTo>
                    <a:pt x="1273996" y="432430"/>
                    <a:pt x="1184953" y="341949"/>
                    <a:pt x="1082623" y="271468"/>
                  </a:cubicBezTo>
                  <a:cubicBezTo>
                    <a:pt x="981045" y="201035"/>
                    <a:pt x="867961" y="148753"/>
                    <a:pt x="748507" y="116945"/>
                  </a:cubicBezTo>
                  <a:cubicBezTo>
                    <a:pt x="629601" y="83999"/>
                    <a:pt x="505009" y="70848"/>
                    <a:pt x="379528" y="69958"/>
                  </a:cubicBezTo>
                  <a:cubicBezTo>
                    <a:pt x="252265" y="69608"/>
                    <a:pt x="125276" y="80752"/>
                    <a:pt x="0" y="103246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8"/>
            <p:cNvSpPr/>
            <p:nvPr/>
          </p:nvSpPr>
          <p:spPr>
            <a:xfrm>
              <a:off x="7858015" y="3522336"/>
              <a:ext cx="313698" cy="505772"/>
            </a:xfrm>
            <a:custGeom>
              <a:rect b="b" l="l" r="r" t="t"/>
              <a:pathLst>
                <a:path extrusionOk="0" h="589821" w="365828">
                  <a:moveTo>
                    <a:pt x="195620" y="107057"/>
                  </a:moveTo>
                  <a:cubicBezTo>
                    <a:pt x="134386" y="64583"/>
                    <a:pt x="68769" y="28699"/>
                    <a:pt x="0" y="0"/>
                  </a:cubicBezTo>
                  <a:cubicBezTo>
                    <a:pt x="6849" y="201922"/>
                    <a:pt x="38288" y="569188"/>
                    <a:pt x="178085" y="589052"/>
                  </a:cubicBezTo>
                  <a:cubicBezTo>
                    <a:pt x="272677" y="602751"/>
                    <a:pt x="330965" y="431515"/>
                    <a:pt x="365829" y="252744"/>
                  </a:cubicBezTo>
                  <a:cubicBezTo>
                    <a:pt x="313909" y="198826"/>
                    <a:pt x="256923" y="150037"/>
                    <a:pt x="195620" y="10705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/>
          <p:nvPr/>
        </p:nvSpPr>
        <p:spPr>
          <a:xfrm>
            <a:off x="6944516" y="3231052"/>
            <a:ext cx="1548319" cy="1207803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9"/>
          <p:cNvSpPr txBox="1"/>
          <p:nvPr>
            <p:ph type="title"/>
          </p:nvPr>
        </p:nvSpPr>
        <p:spPr>
          <a:xfrm>
            <a:off x="855300" y="991175"/>
            <a:ext cx="58284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631" name="Google Shape;631;p69"/>
          <p:cNvSpPr txBox="1"/>
          <p:nvPr>
            <p:ph idx="1" type="body"/>
          </p:nvPr>
        </p:nvSpPr>
        <p:spPr>
          <a:xfrm>
            <a:off x="855300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632" name="Google Shape;632;p69"/>
          <p:cNvSpPr txBox="1"/>
          <p:nvPr>
            <p:ph idx="2" type="body"/>
          </p:nvPr>
        </p:nvSpPr>
        <p:spPr>
          <a:xfrm>
            <a:off x="2861673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633" name="Google Shape;633;p69"/>
          <p:cNvSpPr txBox="1"/>
          <p:nvPr>
            <p:ph idx="3" type="body"/>
          </p:nvPr>
        </p:nvSpPr>
        <p:spPr>
          <a:xfrm>
            <a:off x="4868047" y="1509925"/>
            <a:ext cx="1815600" cy="310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5" name="Google Shape;635;p69"/>
          <p:cNvGrpSpPr/>
          <p:nvPr/>
        </p:nvGrpSpPr>
        <p:grpSpPr>
          <a:xfrm>
            <a:off x="7142484" y="1495299"/>
            <a:ext cx="1286132" cy="1205203"/>
            <a:chOff x="8438871" y="401534"/>
            <a:chExt cx="2115348" cy="1982241"/>
          </a:xfrm>
        </p:grpSpPr>
        <p:sp>
          <p:nvSpPr>
            <p:cNvPr id="636" name="Google Shape;636;p69"/>
            <p:cNvSpPr/>
            <p:nvPr/>
          </p:nvSpPr>
          <p:spPr>
            <a:xfrm>
              <a:off x="8438871" y="401534"/>
              <a:ext cx="2115348" cy="1982241"/>
            </a:xfrm>
            <a:custGeom>
              <a:rect b="b" l="l" r="r" t="t"/>
              <a:pathLst>
                <a:path extrusionOk="0" h="1982241" w="2115348">
                  <a:moveTo>
                    <a:pt x="1084381" y="1982241"/>
                  </a:moveTo>
                  <a:cubicBezTo>
                    <a:pt x="797390" y="1982241"/>
                    <a:pt x="529098" y="1889705"/>
                    <a:pt x="328957" y="1721963"/>
                  </a:cubicBezTo>
                  <a:cubicBezTo>
                    <a:pt x="126830" y="1552302"/>
                    <a:pt x="10253" y="1321476"/>
                    <a:pt x="663" y="1072019"/>
                  </a:cubicBezTo>
                  <a:cubicBezTo>
                    <a:pt x="-9679" y="803042"/>
                    <a:pt x="101418" y="520571"/>
                    <a:pt x="297929" y="316389"/>
                  </a:cubicBezTo>
                  <a:cubicBezTo>
                    <a:pt x="390670" y="219534"/>
                    <a:pt x="501494" y="141871"/>
                    <a:pt x="624236" y="87824"/>
                  </a:cubicBezTo>
                  <a:cubicBezTo>
                    <a:pt x="758690" y="29170"/>
                    <a:pt x="903967" y="-739"/>
                    <a:pt x="1050682" y="14"/>
                  </a:cubicBezTo>
                  <a:cubicBezTo>
                    <a:pt x="1339866" y="14"/>
                    <a:pt x="1578979" y="75906"/>
                    <a:pt x="1761448" y="225497"/>
                  </a:cubicBezTo>
                  <a:cubicBezTo>
                    <a:pt x="1935630" y="368308"/>
                    <a:pt x="2049125" y="569750"/>
                    <a:pt x="2098577" y="824412"/>
                  </a:cubicBezTo>
                  <a:cubicBezTo>
                    <a:pt x="2125770" y="962922"/>
                    <a:pt x="2119811" y="1105890"/>
                    <a:pt x="2081317" y="1241680"/>
                  </a:cubicBezTo>
                  <a:cubicBezTo>
                    <a:pt x="2044193" y="1372408"/>
                    <a:pt x="1980083" y="1493904"/>
                    <a:pt x="1893094" y="1598330"/>
                  </a:cubicBezTo>
                  <a:cubicBezTo>
                    <a:pt x="1796038" y="1715326"/>
                    <a:pt x="1675145" y="1810252"/>
                    <a:pt x="1538431" y="1876760"/>
                  </a:cubicBezTo>
                  <a:cubicBezTo>
                    <a:pt x="1396921" y="1945638"/>
                    <a:pt x="1241713" y="1981693"/>
                    <a:pt x="1084381" y="1982241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9"/>
            <p:cNvSpPr/>
            <p:nvPr/>
          </p:nvSpPr>
          <p:spPr>
            <a:xfrm>
              <a:off x="8561906" y="475316"/>
              <a:ext cx="1869268" cy="1736332"/>
            </a:xfrm>
            <a:custGeom>
              <a:rect b="b" l="l" r="r" t="t"/>
              <a:pathLst>
                <a:path extrusionOk="0" h="1736332" w="1869268">
                  <a:moveTo>
                    <a:pt x="927716" y="0"/>
                  </a:moveTo>
                  <a:cubicBezTo>
                    <a:pt x="337705" y="0"/>
                    <a:pt x="-16274" y="505694"/>
                    <a:pt x="576" y="943990"/>
                  </a:cubicBezTo>
                  <a:cubicBezTo>
                    <a:pt x="17426" y="1382285"/>
                    <a:pt x="422022" y="1736332"/>
                    <a:pt x="961415" y="1736332"/>
                  </a:cubicBezTo>
                  <a:cubicBezTo>
                    <a:pt x="1500808" y="1736332"/>
                    <a:pt x="1957049" y="1250776"/>
                    <a:pt x="1854856" y="724876"/>
                  </a:cubicBezTo>
                  <a:cubicBezTo>
                    <a:pt x="1769443" y="285279"/>
                    <a:pt x="1464438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9"/>
            <p:cNvSpPr/>
            <p:nvPr/>
          </p:nvSpPr>
          <p:spPr>
            <a:xfrm>
              <a:off x="8561904" y="1299235"/>
              <a:ext cx="1869279" cy="912413"/>
            </a:xfrm>
            <a:custGeom>
              <a:rect b="b" l="l" r="r" t="t"/>
              <a:pathLst>
                <a:path extrusionOk="0" h="912413" w="1869279">
                  <a:moveTo>
                    <a:pt x="963129" y="603915"/>
                  </a:moveTo>
                  <a:cubicBezTo>
                    <a:pt x="507230" y="603915"/>
                    <a:pt x="141882" y="366308"/>
                    <a:pt x="1880" y="34795"/>
                  </a:cubicBezTo>
                  <a:cubicBezTo>
                    <a:pt x="-39" y="63179"/>
                    <a:pt x="-518" y="91646"/>
                    <a:pt x="578" y="120071"/>
                  </a:cubicBezTo>
                  <a:cubicBezTo>
                    <a:pt x="17428" y="558435"/>
                    <a:pt x="422024" y="912414"/>
                    <a:pt x="961417" y="912414"/>
                  </a:cubicBezTo>
                  <a:cubicBezTo>
                    <a:pt x="1466769" y="912414"/>
                    <a:pt x="1899105" y="486242"/>
                    <a:pt x="1867666" y="0"/>
                  </a:cubicBezTo>
                  <a:cubicBezTo>
                    <a:pt x="1728075" y="347404"/>
                    <a:pt x="1367589" y="603915"/>
                    <a:pt x="963129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9"/>
            <p:cNvSpPr/>
            <p:nvPr/>
          </p:nvSpPr>
          <p:spPr>
            <a:xfrm>
              <a:off x="9177188" y="748882"/>
              <a:ext cx="387480" cy="1272283"/>
            </a:xfrm>
            <a:custGeom>
              <a:rect b="b" l="l" r="r" t="t"/>
              <a:pathLst>
                <a:path extrusionOk="0" h="1272283" w="387480">
                  <a:moveTo>
                    <a:pt x="341492" y="318088"/>
                  </a:moveTo>
                  <a:cubicBezTo>
                    <a:pt x="290600" y="318070"/>
                    <a:pt x="249367" y="276810"/>
                    <a:pt x="249367" y="225931"/>
                  </a:cubicBezTo>
                  <a:cubicBezTo>
                    <a:pt x="249436" y="192269"/>
                    <a:pt x="267792" y="161294"/>
                    <a:pt x="297313" y="145140"/>
                  </a:cubicBezTo>
                  <a:cubicBezTo>
                    <a:pt x="267860" y="90372"/>
                    <a:pt x="228955" y="41237"/>
                    <a:pt x="182448" y="0"/>
                  </a:cubicBezTo>
                  <a:cubicBezTo>
                    <a:pt x="182448" y="0"/>
                    <a:pt x="-269615" y="719876"/>
                    <a:pt x="249436" y="1272283"/>
                  </a:cubicBezTo>
                  <a:cubicBezTo>
                    <a:pt x="249436" y="1272283"/>
                    <a:pt x="459713" y="731178"/>
                    <a:pt x="361218" y="315896"/>
                  </a:cubicBezTo>
                  <a:cubicBezTo>
                    <a:pt x="354712" y="317324"/>
                    <a:pt x="348136" y="318059"/>
                    <a:pt x="341492" y="318088"/>
                  </a:cubicBezTo>
                  <a:close/>
                </a:path>
              </a:pathLst>
            </a:custGeom>
            <a:gradFill>
              <a:gsLst>
                <a:gs pos="0">
                  <a:srgbClr val="000985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9"/>
          <p:cNvGrpSpPr/>
          <p:nvPr/>
        </p:nvGrpSpPr>
        <p:grpSpPr>
          <a:xfrm>
            <a:off x="7490520" y="704648"/>
            <a:ext cx="590051" cy="591263"/>
            <a:chOff x="2893887" y="2547824"/>
            <a:chExt cx="1212350" cy="1214840"/>
          </a:xfrm>
        </p:grpSpPr>
        <p:sp>
          <p:nvSpPr>
            <p:cNvPr id="641" name="Google Shape;641;p69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69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69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69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69"/>
          <p:cNvGrpSpPr/>
          <p:nvPr/>
        </p:nvGrpSpPr>
        <p:grpSpPr>
          <a:xfrm>
            <a:off x="7066322" y="2899898"/>
            <a:ext cx="1437262" cy="597425"/>
            <a:chOff x="7066322" y="2899898"/>
            <a:chExt cx="1437262" cy="597425"/>
          </a:xfrm>
        </p:grpSpPr>
        <p:sp>
          <p:nvSpPr>
            <p:cNvPr id="646" name="Google Shape;646;p69"/>
            <p:cNvSpPr/>
            <p:nvPr/>
          </p:nvSpPr>
          <p:spPr>
            <a:xfrm>
              <a:off x="7066322" y="2899898"/>
              <a:ext cx="1437262" cy="597425"/>
            </a:xfrm>
            <a:custGeom>
              <a:rect b="b" l="l" r="r" t="t"/>
              <a:pathLst>
                <a:path extrusionOk="0" h="983416" w="2365864">
                  <a:moveTo>
                    <a:pt x="0" y="791179"/>
                  </a:moveTo>
                  <a:cubicBezTo>
                    <a:pt x="0" y="354253"/>
                    <a:pt x="529598" y="0"/>
                    <a:pt x="1182898" y="0"/>
                  </a:cubicBezTo>
                  <a:cubicBezTo>
                    <a:pt x="1836197" y="0"/>
                    <a:pt x="2365865" y="354253"/>
                    <a:pt x="2365865" y="791179"/>
                  </a:cubicBezTo>
                  <a:cubicBezTo>
                    <a:pt x="2365865" y="1228104"/>
                    <a:pt x="1836197" y="783576"/>
                    <a:pt x="1182898" y="783576"/>
                  </a:cubicBezTo>
                  <a:cubicBezTo>
                    <a:pt x="529598" y="783576"/>
                    <a:pt x="0" y="1228104"/>
                    <a:pt x="0" y="791179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9"/>
            <p:cNvSpPr/>
            <p:nvPr/>
          </p:nvSpPr>
          <p:spPr>
            <a:xfrm>
              <a:off x="7344300" y="3182158"/>
              <a:ext cx="173307" cy="276881"/>
            </a:xfrm>
            <a:custGeom>
              <a:rect b="b" l="l" r="r" t="t"/>
              <a:pathLst>
                <a:path extrusionOk="0" h="455772" w="285279">
                  <a:moveTo>
                    <a:pt x="0" y="455773"/>
                  </a:moveTo>
                  <a:cubicBezTo>
                    <a:pt x="86303" y="430567"/>
                    <a:pt x="182195" y="401799"/>
                    <a:pt x="285279" y="377141"/>
                  </a:cubicBezTo>
                  <a:cubicBezTo>
                    <a:pt x="275279" y="230837"/>
                    <a:pt x="245005" y="11450"/>
                    <a:pt x="153838" y="422"/>
                  </a:cubicBezTo>
                  <a:cubicBezTo>
                    <a:pt x="44316" y="-13482"/>
                    <a:pt x="9589" y="320085"/>
                    <a:pt x="0" y="455773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69"/>
            <p:cNvSpPr/>
            <p:nvPr/>
          </p:nvSpPr>
          <p:spPr>
            <a:xfrm>
              <a:off x="8056297" y="3181999"/>
              <a:ext cx="171726" cy="277456"/>
            </a:xfrm>
            <a:custGeom>
              <a:rect b="b" l="l" r="r" t="t"/>
              <a:pathLst>
                <a:path extrusionOk="0" h="456717" w="282676">
                  <a:moveTo>
                    <a:pt x="282676" y="456718"/>
                  </a:moveTo>
                  <a:cubicBezTo>
                    <a:pt x="278567" y="331510"/>
                    <a:pt x="257333" y="14107"/>
                    <a:pt x="147194" y="408"/>
                  </a:cubicBezTo>
                  <a:cubicBezTo>
                    <a:pt x="55070" y="-11099"/>
                    <a:pt x="15823" y="223152"/>
                    <a:pt x="0" y="378566"/>
                  </a:cubicBezTo>
                  <a:cubicBezTo>
                    <a:pt x="102125" y="403155"/>
                    <a:pt x="197127" y="431718"/>
                    <a:pt x="282676" y="456718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idx="4294967295" type="ctrTitle"/>
          </p:nvPr>
        </p:nvSpPr>
        <p:spPr>
          <a:xfrm>
            <a:off x="2221800" y="868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Update Sytem &amp; Install docker</a:t>
            </a:r>
            <a:endParaRPr sz="2800"/>
          </a:p>
        </p:txBody>
      </p:sp>
      <p:sp>
        <p:nvSpPr>
          <p:cNvPr id="103" name="Google Shape;103;p16"/>
          <p:cNvSpPr/>
          <p:nvPr/>
        </p:nvSpPr>
        <p:spPr>
          <a:xfrm>
            <a:off x="2039350" y="1688000"/>
            <a:ext cx="5143500" cy="20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2039350" y="1679825"/>
            <a:ext cx="5143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Update system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apt-get update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# Install docker</a:t>
            </a:r>
            <a:endParaRPr>
              <a:solidFill>
                <a:srgbClr val="EFEFE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$ sudo apt-get install docker-ce docker-ce-cli containerd.io</a:t>
            </a:r>
            <a:endParaRPr sz="1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/>
          <p:nvPr>
            <p:ph type="title"/>
          </p:nvPr>
        </p:nvSpPr>
        <p:spPr>
          <a:xfrm>
            <a:off x="855300" y="1095438"/>
            <a:ext cx="3240300" cy="93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 picture is worth a thousand words</a:t>
            </a:r>
            <a:endParaRPr sz="2900"/>
          </a:p>
        </p:txBody>
      </p:sp>
      <p:sp>
        <p:nvSpPr>
          <p:cNvPr id="654" name="Google Shape;654;p70"/>
          <p:cNvSpPr txBox="1"/>
          <p:nvPr>
            <p:ph idx="1" type="body"/>
          </p:nvPr>
        </p:nvSpPr>
        <p:spPr>
          <a:xfrm>
            <a:off x="855300" y="2148163"/>
            <a:ext cx="3240300" cy="18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655" name="Google Shape;655;p70"/>
          <p:cNvPicPr preferRelativeResize="0"/>
          <p:nvPr/>
        </p:nvPicPr>
        <p:blipFill rotWithShape="1">
          <a:blip r:embed="rId3">
            <a:alphaModFix/>
          </a:blip>
          <a:srcRect b="30620" l="0" r="0" t="3741"/>
          <a:stretch/>
        </p:blipFill>
        <p:spPr>
          <a:xfrm>
            <a:off x="5090100" y="0"/>
            <a:ext cx="4053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7" name="Google Shape;657;p70"/>
          <p:cNvGrpSpPr/>
          <p:nvPr/>
        </p:nvGrpSpPr>
        <p:grpSpPr>
          <a:xfrm rot="-887741">
            <a:off x="6093557" y="1145667"/>
            <a:ext cx="590098" cy="591310"/>
            <a:chOff x="2893887" y="2547824"/>
            <a:chExt cx="1212350" cy="1214840"/>
          </a:xfrm>
        </p:grpSpPr>
        <p:sp>
          <p:nvSpPr>
            <p:cNvPr id="658" name="Google Shape;658;p70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0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0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0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0"/>
          <p:cNvGrpSpPr/>
          <p:nvPr/>
        </p:nvGrpSpPr>
        <p:grpSpPr>
          <a:xfrm flipH="1" rot="887741">
            <a:off x="7479010" y="1274141"/>
            <a:ext cx="590098" cy="591310"/>
            <a:chOff x="2893887" y="2547824"/>
            <a:chExt cx="1212350" cy="1214840"/>
          </a:xfrm>
        </p:grpSpPr>
        <p:sp>
          <p:nvSpPr>
            <p:cNvPr id="663" name="Google Shape;663;p70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0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0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0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1"/>
          <p:cNvSpPr txBox="1"/>
          <p:nvPr>
            <p:ph type="title"/>
          </p:nvPr>
        </p:nvSpPr>
        <p:spPr>
          <a:xfrm>
            <a:off x="4019375" y="720350"/>
            <a:ext cx="4556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672" name="Google Shape;672;p7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678" name="Google Shape;678;p7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9" name="Google Shape;679;p72"/>
          <p:cNvGrpSpPr/>
          <p:nvPr/>
        </p:nvGrpSpPr>
        <p:grpSpPr>
          <a:xfrm>
            <a:off x="5575395" y="878971"/>
            <a:ext cx="3157483" cy="3233149"/>
            <a:chOff x="5575395" y="955171"/>
            <a:chExt cx="3157483" cy="3233149"/>
          </a:xfrm>
        </p:grpSpPr>
        <p:grpSp>
          <p:nvGrpSpPr>
            <p:cNvPr id="680" name="Google Shape;680;p72"/>
            <p:cNvGrpSpPr/>
            <p:nvPr/>
          </p:nvGrpSpPr>
          <p:grpSpPr>
            <a:xfrm>
              <a:off x="6169433" y="3369626"/>
              <a:ext cx="1969582" cy="818694"/>
              <a:chOff x="6169433" y="3369626"/>
              <a:chExt cx="1969582" cy="818694"/>
            </a:xfrm>
          </p:grpSpPr>
          <p:sp>
            <p:nvSpPr>
              <p:cNvPr id="681" name="Google Shape;681;p72"/>
              <p:cNvSpPr/>
              <p:nvPr/>
            </p:nvSpPr>
            <p:spPr>
              <a:xfrm rot="10800000">
                <a:off x="6169433" y="3369626"/>
                <a:ext cx="1969582" cy="818694"/>
              </a:xfrm>
              <a:custGeom>
                <a:rect b="b" l="l" r="r" t="t"/>
                <a:pathLst>
                  <a:path extrusionOk="0" h="983416" w="2365864">
                    <a:moveTo>
                      <a:pt x="0" y="791179"/>
                    </a:moveTo>
                    <a:cubicBezTo>
                      <a:pt x="0" y="354253"/>
                      <a:pt x="529598" y="0"/>
                      <a:pt x="1182898" y="0"/>
                    </a:cubicBezTo>
                    <a:cubicBezTo>
                      <a:pt x="1836197" y="0"/>
                      <a:pt x="2365865" y="354253"/>
                      <a:pt x="2365865" y="791179"/>
                    </a:cubicBezTo>
                    <a:cubicBezTo>
                      <a:pt x="2365865" y="1228104"/>
                      <a:pt x="1836197" y="783576"/>
                      <a:pt x="1182898" y="783576"/>
                    </a:cubicBezTo>
                    <a:cubicBezTo>
                      <a:pt x="529598" y="783576"/>
                      <a:pt x="0" y="1228104"/>
                      <a:pt x="0" y="791179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72"/>
              <p:cNvSpPr/>
              <p:nvPr/>
            </p:nvSpPr>
            <p:spPr>
              <a:xfrm rot="10800000">
                <a:off x="7520552" y="3422053"/>
                <a:ext cx="237495" cy="379430"/>
              </a:xfrm>
              <a:custGeom>
                <a:rect b="b" l="l" r="r" t="t"/>
                <a:pathLst>
                  <a:path extrusionOk="0" h="455772" w="285279">
                    <a:moveTo>
                      <a:pt x="0" y="455773"/>
                    </a:moveTo>
                    <a:cubicBezTo>
                      <a:pt x="86303" y="430567"/>
                      <a:pt x="182195" y="401799"/>
                      <a:pt x="285279" y="377141"/>
                    </a:cubicBezTo>
                    <a:cubicBezTo>
                      <a:pt x="275279" y="230837"/>
                      <a:pt x="245005" y="11450"/>
                      <a:pt x="153838" y="422"/>
                    </a:cubicBezTo>
                    <a:cubicBezTo>
                      <a:pt x="44316" y="-13482"/>
                      <a:pt x="9589" y="320085"/>
                      <a:pt x="0" y="455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rotWithShape="0" algn="bl" dir="54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72"/>
              <p:cNvSpPr/>
              <p:nvPr/>
            </p:nvSpPr>
            <p:spPr>
              <a:xfrm rot="10800000">
                <a:off x="6546927" y="3421483"/>
                <a:ext cx="235328" cy="380217"/>
              </a:xfrm>
              <a:custGeom>
                <a:rect b="b" l="l" r="r" t="t"/>
                <a:pathLst>
                  <a:path extrusionOk="0" h="456717" w="282676">
                    <a:moveTo>
                      <a:pt x="282676" y="456718"/>
                    </a:moveTo>
                    <a:cubicBezTo>
                      <a:pt x="278567" y="331510"/>
                      <a:pt x="257333" y="14107"/>
                      <a:pt x="147194" y="408"/>
                    </a:cubicBezTo>
                    <a:cubicBezTo>
                      <a:pt x="55070" y="-11099"/>
                      <a:pt x="15823" y="223152"/>
                      <a:pt x="0" y="378566"/>
                    </a:cubicBezTo>
                    <a:cubicBezTo>
                      <a:pt x="102125" y="403155"/>
                      <a:pt x="197127" y="431718"/>
                      <a:pt x="282676" y="456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rotWithShape="0" algn="bl" dir="54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72"/>
            <p:cNvGrpSpPr/>
            <p:nvPr/>
          </p:nvGrpSpPr>
          <p:grpSpPr>
            <a:xfrm>
              <a:off x="8241903" y="1453229"/>
              <a:ext cx="490975" cy="773870"/>
              <a:chOff x="1620532" y="2740711"/>
              <a:chExt cx="745257" cy="1174666"/>
            </a:xfrm>
          </p:grpSpPr>
          <p:sp>
            <p:nvSpPr>
              <p:cNvPr id="685" name="Google Shape;685;p72"/>
              <p:cNvSpPr/>
              <p:nvPr/>
            </p:nvSpPr>
            <p:spPr>
              <a:xfrm>
                <a:off x="1620532" y="2740711"/>
                <a:ext cx="745257" cy="1174666"/>
              </a:xfrm>
              <a:custGeom>
                <a:rect b="b" l="l" r="r" t="t"/>
                <a:pathLst>
                  <a:path extrusionOk="0" h="1174666" w="745257">
                    <a:moveTo>
                      <a:pt x="105526" y="385886"/>
                    </a:moveTo>
                    <a:cubicBezTo>
                      <a:pt x="105526" y="385886"/>
                      <a:pt x="389709" y="456640"/>
                      <a:pt x="547452" y="114511"/>
                    </a:cubicBezTo>
                    <a:cubicBezTo>
                      <a:pt x="625124" y="-53848"/>
                      <a:pt x="678481" y="-1313"/>
                      <a:pt x="704989" y="51359"/>
                    </a:cubicBezTo>
                    <a:cubicBezTo>
                      <a:pt x="763894" y="169032"/>
                      <a:pt x="825744" y="770550"/>
                      <a:pt x="360393" y="1174667"/>
                    </a:cubicBezTo>
                    <a:cubicBezTo>
                      <a:pt x="360257" y="1174598"/>
                      <a:pt x="-235850" y="1027952"/>
                      <a:pt x="105526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72"/>
              <p:cNvSpPr/>
              <p:nvPr/>
            </p:nvSpPr>
            <p:spPr>
              <a:xfrm>
                <a:off x="1763362" y="3112760"/>
                <a:ext cx="446402" cy="667683"/>
              </a:xfrm>
              <a:custGeom>
                <a:rect b="b" l="l" r="r" t="t"/>
                <a:pathLst>
                  <a:path extrusionOk="0" h="667683" w="446402">
                    <a:moveTo>
                      <a:pt x="446403" y="526996"/>
                    </a:moveTo>
                    <a:cubicBezTo>
                      <a:pt x="278523" y="500214"/>
                      <a:pt x="48382" y="393843"/>
                      <a:pt x="145028" y="0"/>
                    </a:cubicBezTo>
                    <a:cubicBezTo>
                      <a:pt x="115342" y="10103"/>
                      <a:pt x="84506" y="16432"/>
                      <a:pt x="53245" y="18836"/>
                    </a:cubicBezTo>
                    <a:cubicBezTo>
                      <a:pt x="-14085" y="183222"/>
                      <a:pt x="-95456" y="533023"/>
                      <a:pt x="348456" y="667683"/>
                    </a:cubicBezTo>
                    <a:cubicBezTo>
                      <a:pt x="384785" y="623463"/>
                      <a:pt x="417539" y="576414"/>
                      <a:pt x="446403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72"/>
              <p:cNvSpPr/>
              <p:nvPr/>
            </p:nvSpPr>
            <p:spPr>
              <a:xfrm>
                <a:off x="1980517" y="3061527"/>
                <a:ext cx="341579" cy="420075"/>
              </a:xfrm>
              <a:custGeom>
                <a:rect b="b" l="l" r="r" t="t"/>
                <a:pathLst>
                  <a:path extrusionOk="0" h="420075" w="341579">
                    <a:moveTo>
                      <a:pt x="26848" y="0"/>
                    </a:moveTo>
                    <a:cubicBezTo>
                      <a:pt x="18170" y="6301"/>
                      <a:pt x="9430" y="12103"/>
                      <a:pt x="614" y="17398"/>
                    </a:cubicBezTo>
                    <a:cubicBezTo>
                      <a:pt x="-5002" y="131783"/>
                      <a:pt x="22670" y="353020"/>
                      <a:pt x="305346" y="420076"/>
                    </a:cubicBezTo>
                    <a:cubicBezTo>
                      <a:pt x="319593" y="383294"/>
                      <a:pt x="331579" y="346719"/>
                      <a:pt x="341579" y="310485"/>
                    </a:cubicBezTo>
                    <a:cubicBezTo>
                      <a:pt x="258016" y="305280"/>
                      <a:pt x="119795" y="254114"/>
                      <a:pt x="26848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72"/>
              <p:cNvSpPr/>
              <p:nvPr/>
            </p:nvSpPr>
            <p:spPr>
              <a:xfrm>
                <a:off x="2085517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9521" y="0"/>
                    </a:moveTo>
                    <a:cubicBezTo>
                      <a:pt x="6370" y="4041"/>
                      <a:pt x="3219" y="7877"/>
                      <a:pt x="0" y="11713"/>
                    </a:cubicBezTo>
                    <a:cubicBezTo>
                      <a:pt x="34795" y="89522"/>
                      <a:pt x="117468" y="221785"/>
                      <a:pt x="272744" y="206990"/>
                    </a:cubicBezTo>
                    <a:cubicBezTo>
                      <a:pt x="275416" y="182812"/>
                      <a:pt x="277334" y="159044"/>
                      <a:pt x="278498" y="136441"/>
                    </a:cubicBezTo>
                    <a:cubicBezTo>
                      <a:pt x="201168" y="146578"/>
                      <a:pt x="103906" y="122947"/>
                      <a:pt x="9521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72"/>
              <p:cNvSpPr/>
              <p:nvPr/>
            </p:nvSpPr>
            <p:spPr>
              <a:xfrm>
                <a:off x="1623727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43768" y="373549"/>
                    </a:moveTo>
                    <a:cubicBezTo>
                      <a:pt x="21822" y="429769"/>
                      <a:pt x="7110" y="488551"/>
                      <a:pt x="0" y="548483"/>
                    </a:cubicBezTo>
                    <a:cubicBezTo>
                      <a:pt x="270142" y="552525"/>
                      <a:pt x="564668" y="299095"/>
                      <a:pt x="602340" y="72447"/>
                    </a:cubicBezTo>
                    <a:cubicBezTo>
                      <a:pt x="620217" y="-35089"/>
                      <a:pt x="570627" y="-3855"/>
                      <a:pt x="548161" y="44433"/>
                    </a:cubicBezTo>
                    <a:cubicBezTo>
                      <a:pt x="413980" y="333343"/>
                      <a:pt x="151099" y="356905"/>
                      <a:pt x="43768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72"/>
            <p:cNvGrpSpPr/>
            <p:nvPr/>
          </p:nvGrpSpPr>
          <p:grpSpPr>
            <a:xfrm>
              <a:off x="5575395" y="1453229"/>
              <a:ext cx="490950" cy="773870"/>
              <a:chOff x="188982" y="2740711"/>
              <a:chExt cx="745218" cy="1174666"/>
            </a:xfrm>
          </p:grpSpPr>
          <p:sp>
            <p:nvSpPr>
              <p:cNvPr id="691" name="Google Shape;691;p72"/>
              <p:cNvSpPr/>
              <p:nvPr/>
            </p:nvSpPr>
            <p:spPr>
              <a:xfrm>
                <a:off x="188982" y="2740711"/>
                <a:ext cx="745218" cy="1174666"/>
              </a:xfrm>
              <a:custGeom>
                <a:rect b="b" l="l" r="r" t="t"/>
                <a:pathLst>
                  <a:path extrusionOk="0" h="1174666" w="745218">
                    <a:moveTo>
                      <a:pt x="639800" y="385886"/>
                    </a:moveTo>
                    <a:cubicBezTo>
                      <a:pt x="639800" y="385886"/>
                      <a:pt x="355617" y="456640"/>
                      <a:pt x="197806" y="114511"/>
                    </a:cubicBezTo>
                    <a:cubicBezTo>
                      <a:pt x="120133" y="-53848"/>
                      <a:pt x="66844" y="-1313"/>
                      <a:pt x="40268" y="51359"/>
                    </a:cubicBezTo>
                    <a:cubicBezTo>
                      <a:pt x="-18637" y="169032"/>
                      <a:pt x="-80487" y="770550"/>
                      <a:pt x="384864" y="1174667"/>
                    </a:cubicBezTo>
                    <a:cubicBezTo>
                      <a:pt x="384864" y="1174598"/>
                      <a:pt x="980970" y="1027952"/>
                      <a:pt x="639800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72"/>
              <p:cNvSpPr/>
              <p:nvPr/>
            </p:nvSpPr>
            <p:spPr>
              <a:xfrm>
                <a:off x="344800" y="3112760"/>
                <a:ext cx="446368" cy="667683"/>
              </a:xfrm>
              <a:custGeom>
                <a:rect b="b" l="l" r="r" t="t"/>
                <a:pathLst>
                  <a:path extrusionOk="0" h="667683" w="446368">
                    <a:moveTo>
                      <a:pt x="0" y="526996"/>
                    </a:moveTo>
                    <a:cubicBezTo>
                      <a:pt x="167948" y="500214"/>
                      <a:pt x="398021" y="393843"/>
                      <a:pt x="301375" y="0"/>
                    </a:cubicBezTo>
                    <a:cubicBezTo>
                      <a:pt x="331033" y="10110"/>
                      <a:pt x="361849" y="16439"/>
                      <a:pt x="393089" y="18836"/>
                    </a:cubicBezTo>
                    <a:cubicBezTo>
                      <a:pt x="460488" y="183222"/>
                      <a:pt x="541791" y="533023"/>
                      <a:pt x="97947" y="667683"/>
                    </a:cubicBezTo>
                    <a:cubicBezTo>
                      <a:pt x="61639" y="623443"/>
                      <a:pt x="28888" y="576401"/>
                      <a:pt x="0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72"/>
              <p:cNvSpPr/>
              <p:nvPr/>
            </p:nvSpPr>
            <p:spPr>
              <a:xfrm>
                <a:off x="232538" y="3061527"/>
                <a:ext cx="341567" cy="420075"/>
              </a:xfrm>
              <a:custGeom>
                <a:rect b="b" l="l" r="r" t="t"/>
                <a:pathLst>
                  <a:path extrusionOk="0" h="420075" w="341567">
                    <a:moveTo>
                      <a:pt x="314663" y="0"/>
                    </a:moveTo>
                    <a:cubicBezTo>
                      <a:pt x="323430" y="6301"/>
                      <a:pt x="332198" y="12103"/>
                      <a:pt x="340965" y="17398"/>
                    </a:cubicBezTo>
                    <a:cubicBezTo>
                      <a:pt x="346513" y="131783"/>
                      <a:pt x="318910" y="353020"/>
                      <a:pt x="36234" y="420076"/>
                    </a:cubicBezTo>
                    <a:cubicBezTo>
                      <a:pt x="21987" y="383294"/>
                      <a:pt x="10000" y="346719"/>
                      <a:pt x="0" y="310485"/>
                    </a:cubicBezTo>
                    <a:cubicBezTo>
                      <a:pt x="83495" y="305280"/>
                      <a:pt x="221785" y="254114"/>
                      <a:pt x="314663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72"/>
              <p:cNvSpPr/>
              <p:nvPr/>
            </p:nvSpPr>
            <p:spPr>
              <a:xfrm>
                <a:off x="190551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268977" y="0"/>
                    </a:moveTo>
                    <a:cubicBezTo>
                      <a:pt x="272128" y="4041"/>
                      <a:pt x="275347" y="7877"/>
                      <a:pt x="278498" y="11713"/>
                    </a:cubicBezTo>
                    <a:cubicBezTo>
                      <a:pt x="243703" y="89522"/>
                      <a:pt x="161099" y="221785"/>
                      <a:pt x="5754" y="206990"/>
                    </a:cubicBezTo>
                    <a:cubicBezTo>
                      <a:pt x="3082" y="182812"/>
                      <a:pt x="1233" y="159044"/>
                      <a:pt x="0" y="136441"/>
                    </a:cubicBezTo>
                    <a:cubicBezTo>
                      <a:pt x="77399" y="146578"/>
                      <a:pt x="174661" y="122947"/>
                      <a:pt x="268977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72"/>
              <p:cNvSpPr/>
              <p:nvPr/>
            </p:nvSpPr>
            <p:spPr>
              <a:xfrm>
                <a:off x="324756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562383" y="373549"/>
                    </a:moveTo>
                    <a:cubicBezTo>
                      <a:pt x="584328" y="429769"/>
                      <a:pt x="599041" y="488551"/>
                      <a:pt x="606151" y="548483"/>
                    </a:cubicBezTo>
                    <a:cubicBezTo>
                      <a:pt x="336009" y="552525"/>
                      <a:pt x="41483" y="299095"/>
                      <a:pt x="3811" y="72447"/>
                    </a:cubicBezTo>
                    <a:cubicBezTo>
                      <a:pt x="-14066" y="-35089"/>
                      <a:pt x="35524" y="-3855"/>
                      <a:pt x="57921" y="44433"/>
                    </a:cubicBezTo>
                    <a:cubicBezTo>
                      <a:pt x="192170" y="333343"/>
                      <a:pt x="455052" y="356905"/>
                      <a:pt x="562383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6" name="Google Shape;696;p72"/>
            <p:cNvSpPr/>
            <p:nvPr/>
          </p:nvSpPr>
          <p:spPr>
            <a:xfrm rot="10800000">
              <a:off x="6297810" y="955171"/>
              <a:ext cx="1808990" cy="1572953"/>
            </a:xfrm>
            <a:custGeom>
              <a:rect b="b" l="l" r="r" t="t"/>
              <a:pathLst>
                <a:path extrusionOk="0" h="1404422" w="1256243">
                  <a:moveTo>
                    <a:pt x="136989" y="466050"/>
                  </a:moveTo>
                  <a:cubicBezTo>
                    <a:pt x="136989" y="466050"/>
                    <a:pt x="267128" y="-13411"/>
                    <a:pt x="705492" y="288"/>
                  </a:cubicBezTo>
                  <a:cubicBezTo>
                    <a:pt x="1198652" y="15699"/>
                    <a:pt x="1243790" y="411254"/>
                    <a:pt x="1253447" y="589340"/>
                  </a:cubicBezTo>
                  <a:cubicBezTo>
                    <a:pt x="1267146" y="842769"/>
                    <a:pt x="1239748" y="1020854"/>
                    <a:pt x="958921" y="1150994"/>
                  </a:cubicBezTo>
                  <a:cubicBezTo>
                    <a:pt x="958921" y="1150994"/>
                    <a:pt x="1137007" y="911263"/>
                    <a:pt x="1013717" y="719479"/>
                  </a:cubicBezTo>
                  <a:cubicBezTo>
                    <a:pt x="1013717" y="719479"/>
                    <a:pt x="965771" y="1301681"/>
                    <a:pt x="404117" y="1404423"/>
                  </a:cubicBezTo>
                  <a:cubicBezTo>
                    <a:pt x="404117" y="1404423"/>
                    <a:pt x="657546" y="1157843"/>
                    <a:pt x="506858" y="801672"/>
                  </a:cubicBezTo>
                  <a:cubicBezTo>
                    <a:pt x="506858" y="801672"/>
                    <a:pt x="520557" y="1144144"/>
                    <a:pt x="123290" y="1130445"/>
                  </a:cubicBezTo>
                  <a:cubicBezTo>
                    <a:pt x="123290" y="1130445"/>
                    <a:pt x="363020" y="993457"/>
                    <a:pt x="294526" y="746877"/>
                  </a:cubicBezTo>
                  <a:cubicBezTo>
                    <a:pt x="253429" y="842769"/>
                    <a:pt x="157537" y="904414"/>
                    <a:pt x="0" y="870167"/>
                  </a:cubicBezTo>
                  <a:cubicBezTo>
                    <a:pt x="116440" y="801672"/>
                    <a:pt x="116440" y="561942"/>
                    <a:pt x="136989" y="466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4D6A"/>
                </a:gs>
                <a:gs pos="100000">
                  <a:srgbClr val="FF4D6A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72"/>
            <p:cNvGrpSpPr/>
            <p:nvPr/>
          </p:nvGrpSpPr>
          <p:grpSpPr>
            <a:xfrm>
              <a:off x="5738625" y="2150990"/>
              <a:ext cx="1316755" cy="1022671"/>
              <a:chOff x="2860826" y="401530"/>
              <a:chExt cx="2115269" cy="1642581"/>
            </a:xfrm>
          </p:grpSpPr>
          <p:sp>
            <p:nvSpPr>
              <p:cNvPr id="698" name="Google Shape;698;p7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rect b="b" l="l" r="r" t="t"/>
                <a:pathLst>
                  <a:path extrusionOk="0" h="1642581" w="2115269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7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rect b="b" l="l" r="r" t="t"/>
                <a:pathLst>
                  <a:path extrusionOk="0" h="1552082" w="1869056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7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7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7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rect b="b" l="l" r="r" t="t"/>
                <a:pathLst>
                  <a:path extrusionOk="0" h="728163" w="1868927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72"/>
            <p:cNvGrpSpPr/>
            <p:nvPr/>
          </p:nvGrpSpPr>
          <p:grpSpPr>
            <a:xfrm>
              <a:off x="7270325" y="2150990"/>
              <a:ext cx="1316755" cy="1022671"/>
              <a:chOff x="2860826" y="401530"/>
              <a:chExt cx="2115269" cy="1642581"/>
            </a:xfrm>
          </p:grpSpPr>
          <p:sp>
            <p:nvSpPr>
              <p:cNvPr id="704" name="Google Shape;704;p7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rect b="b" l="l" r="r" t="t"/>
                <a:pathLst>
                  <a:path extrusionOk="0" h="1642581" w="2115269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7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rect b="b" l="l" r="r" t="t"/>
                <a:pathLst>
                  <a:path extrusionOk="0" h="1552082" w="1869056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7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7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7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rect b="b" l="l" r="r" t="t"/>
                <a:pathLst>
                  <a:path extrusionOk="0" h="728163" w="1868927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9" name="Google Shape;709;p72"/>
          <p:cNvSpPr/>
          <p:nvPr/>
        </p:nvSpPr>
        <p:spPr>
          <a:xfrm>
            <a:off x="2730920" y="1647725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5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0" name="Google Shape;710;p72"/>
          <p:cNvSpPr/>
          <p:nvPr/>
        </p:nvSpPr>
        <p:spPr>
          <a:xfrm>
            <a:off x="4000409" y="2547425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4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1" name="Google Shape;711;p72"/>
          <p:cNvSpPr/>
          <p:nvPr/>
        </p:nvSpPr>
        <p:spPr>
          <a:xfrm>
            <a:off x="1461431" y="2547425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4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2" name="Google Shape;712;p72"/>
          <p:cNvSpPr/>
          <p:nvPr/>
        </p:nvSpPr>
        <p:spPr>
          <a:xfrm>
            <a:off x="855300" y="3447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3" name="Google Shape;713;p72"/>
          <p:cNvSpPr/>
          <p:nvPr/>
        </p:nvSpPr>
        <p:spPr>
          <a:xfrm>
            <a:off x="2067562" y="3447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4" name="Google Shape;714;p72"/>
          <p:cNvSpPr/>
          <p:nvPr/>
        </p:nvSpPr>
        <p:spPr>
          <a:xfrm>
            <a:off x="3394283" y="3447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15" name="Google Shape;715;p72"/>
          <p:cNvSpPr/>
          <p:nvPr/>
        </p:nvSpPr>
        <p:spPr>
          <a:xfrm>
            <a:off x="4606545" y="3447126"/>
            <a:ext cx="1103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r="5400000" dist="9525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Lorem Ipsum</a:t>
            </a:r>
            <a:endParaRPr>
              <a:solidFill>
                <a:schemeClr val="accent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716" name="Google Shape;716;p72"/>
          <p:cNvCxnSpPr>
            <a:stCxn id="709" idx="2"/>
            <a:endCxn id="710" idx="0"/>
          </p:cNvCxnSpPr>
          <p:nvPr/>
        </p:nvCxnSpPr>
        <p:spPr>
          <a:xfrm flipH="1" rot="-5400000">
            <a:off x="3688670" y="1684025"/>
            <a:ext cx="457200" cy="126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72"/>
          <p:cNvCxnSpPr>
            <a:stCxn id="711" idx="0"/>
            <a:endCxn id="709" idx="2"/>
          </p:cNvCxnSpPr>
          <p:nvPr/>
        </p:nvCxnSpPr>
        <p:spPr>
          <a:xfrm rot="-5400000">
            <a:off x="2419181" y="1684025"/>
            <a:ext cx="457200" cy="126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72"/>
          <p:cNvCxnSpPr>
            <a:stCxn id="711" idx="2"/>
            <a:endCxn id="713" idx="0"/>
          </p:cNvCxnSpPr>
          <p:nvPr/>
        </p:nvCxnSpPr>
        <p:spPr>
          <a:xfrm flipH="1" rot="-5400000">
            <a:off x="2087381" y="2915525"/>
            <a:ext cx="457200" cy="60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9" name="Google Shape;719;p72"/>
          <p:cNvCxnSpPr>
            <a:stCxn id="712" idx="0"/>
            <a:endCxn id="711" idx="2"/>
          </p:cNvCxnSpPr>
          <p:nvPr/>
        </p:nvCxnSpPr>
        <p:spPr>
          <a:xfrm rot="-5400000">
            <a:off x="1481250" y="2915526"/>
            <a:ext cx="457200" cy="60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0" name="Google Shape;720;p72"/>
          <p:cNvCxnSpPr>
            <a:stCxn id="710" idx="2"/>
            <a:endCxn id="715" idx="0"/>
          </p:cNvCxnSpPr>
          <p:nvPr/>
        </p:nvCxnSpPr>
        <p:spPr>
          <a:xfrm flipH="1" rot="-5400000">
            <a:off x="4626359" y="2915525"/>
            <a:ext cx="457200" cy="60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72"/>
          <p:cNvCxnSpPr>
            <a:stCxn id="714" idx="0"/>
            <a:endCxn id="710" idx="2"/>
          </p:cNvCxnSpPr>
          <p:nvPr/>
        </p:nvCxnSpPr>
        <p:spPr>
          <a:xfrm rot="-5400000">
            <a:off x="4020233" y="2915526"/>
            <a:ext cx="457200" cy="60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6B4B"/>
            </a:gs>
          </a:gsLst>
          <a:lin ang="0" scaled="0"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3"/>
          <p:cNvSpPr/>
          <p:nvPr/>
        </p:nvSpPr>
        <p:spPr>
          <a:xfrm rot="10800000">
            <a:off x="5897526" y="1501911"/>
            <a:ext cx="1388149" cy="1028739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3"/>
          <p:cNvSpPr/>
          <p:nvPr/>
        </p:nvSpPr>
        <p:spPr>
          <a:xfrm rot="10800000">
            <a:off x="7517901" y="1501911"/>
            <a:ext cx="1388149" cy="1028739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3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729" name="Google Shape;729;p73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{0F1A248E-DBBB-4A52-B29F-9348EBDC7BF3}</a:tableStyleId>
              </a:tblPr>
              <a:tblGrid>
                <a:gridCol w="1173375"/>
                <a:gridCol w="1173375"/>
                <a:gridCol w="1173375"/>
                <a:gridCol w="1173375"/>
              </a:tblGrid>
              <a:tr h="68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683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20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7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683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15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683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5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24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Quicksand Light"/>
                          <a:ea typeface="Quicksand Light"/>
                          <a:cs typeface="Quicksand Light"/>
                          <a:sym typeface="Quicksand Light"/>
                        </a:rPr>
                        <a:t>16</a:t>
                      </a:r>
                      <a:endParaRPr sz="1700">
                        <a:solidFill>
                          <a:schemeClr val="dk1"/>
                        </a:solidFill>
                        <a:latin typeface="Quicksand Light"/>
                        <a:ea typeface="Quicksand Light"/>
                        <a:cs typeface="Quicksand Light"/>
                        <a:sym typeface="Quicksand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0" name="Google Shape;730;p7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1" name="Google Shape;731;p73"/>
          <p:cNvGrpSpPr/>
          <p:nvPr/>
        </p:nvGrpSpPr>
        <p:grpSpPr>
          <a:xfrm>
            <a:off x="5913493" y="2173056"/>
            <a:ext cx="1286011" cy="756474"/>
            <a:chOff x="5682925" y="1139232"/>
            <a:chExt cx="2115150" cy="1244200"/>
          </a:xfrm>
        </p:grpSpPr>
        <p:sp>
          <p:nvSpPr>
            <p:cNvPr id="732" name="Google Shape;732;p73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73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73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73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3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73"/>
          <p:cNvGrpSpPr/>
          <p:nvPr/>
        </p:nvGrpSpPr>
        <p:grpSpPr>
          <a:xfrm>
            <a:off x="7199506" y="3084690"/>
            <a:ext cx="1276896" cy="556792"/>
            <a:chOff x="7199506" y="3084690"/>
            <a:chExt cx="1276896" cy="556792"/>
          </a:xfrm>
        </p:grpSpPr>
        <p:sp>
          <p:nvSpPr>
            <p:cNvPr id="738" name="Google Shape;738;p73"/>
            <p:cNvSpPr/>
            <p:nvPr/>
          </p:nvSpPr>
          <p:spPr>
            <a:xfrm>
              <a:off x="7199506" y="3084690"/>
              <a:ext cx="1276896" cy="556446"/>
            </a:xfrm>
            <a:custGeom>
              <a:rect b="b" l="l" r="r" t="t"/>
              <a:pathLst>
                <a:path extrusionOk="0" h="915961" w="2101887">
                  <a:moveTo>
                    <a:pt x="2101887" y="915961"/>
                  </a:moveTo>
                  <a:cubicBezTo>
                    <a:pt x="2021749" y="335539"/>
                    <a:pt x="1486260" y="-70029"/>
                    <a:pt x="905838" y="10095"/>
                  </a:cubicBezTo>
                  <a:cubicBezTo>
                    <a:pt x="435076" y="75076"/>
                    <a:pt x="65001" y="445199"/>
                    <a:pt x="0" y="915961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73"/>
            <p:cNvSpPr/>
            <p:nvPr/>
          </p:nvSpPr>
          <p:spPr>
            <a:xfrm>
              <a:off x="7632485" y="3505663"/>
              <a:ext cx="411651" cy="135819"/>
            </a:xfrm>
            <a:custGeom>
              <a:rect b="b" l="l" r="r" t="t"/>
              <a:pathLst>
                <a:path extrusionOk="0" h="223570" w="677615">
                  <a:moveTo>
                    <a:pt x="677615" y="223571"/>
                  </a:moveTo>
                  <a:cubicBezTo>
                    <a:pt x="597476" y="36451"/>
                    <a:pt x="380829" y="-50277"/>
                    <a:pt x="193702" y="29855"/>
                  </a:cubicBezTo>
                  <a:cubicBezTo>
                    <a:pt x="106646" y="67143"/>
                    <a:pt x="37261" y="136508"/>
                    <a:pt x="0" y="22357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73"/>
            <p:cNvSpPr/>
            <p:nvPr/>
          </p:nvSpPr>
          <p:spPr>
            <a:xfrm>
              <a:off x="7342805" y="3157018"/>
              <a:ext cx="198939" cy="323411"/>
            </a:xfrm>
            <a:custGeom>
              <a:rect b="b" l="l" r="r" t="t"/>
              <a:pathLst>
                <a:path extrusionOk="0" h="532363" w="327471">
                  <a:moveTo>
                    <a:pt x="327471" y="0"/>
                  </a:moveTo>
                  <a:cubicBezTo>
                    <a:pt x="201853" y="65241"/>
                    <a:pt x="90549" y="154893"/>
                    <a:pt x="0" y="263703"/>
                  </a:cubicBezTo>
                  <a:cubicBezTo>
                    <a:pt x="20068" y="397473"/>
                    <a:pt x="58699" y="521174"/>
                    <a:pt x="132674" y="531722"/>
                  </a:cubicBezTo>
                  <a:cubicBezTo>
                    <a:pt x="260758" y="550010"/>
                    <a:pt x="311101" y="173017"/>
                    <a:pt x="32747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73"/>
            <p:cNvSpPr/>
            <p:nvPr/>
          </p:nvSpPr>
          <p:spPr>
            <a:xfrm>
              <a:off x="8134427" y="3156684"/>
              <a:ext cx="200395" cy="330119"/>
            </a:xfrm>
            <a:custGeom>
              <a:rect b="b" l="l" r="r" t="t"/>
              <a:pathLst>
                <a:path extrusionOk="0" h="543406" w="329869">
                  <a:moveTo>
                    <a:pt x="329869" y="265827"/>
                  </a:moveTo>
                  <a:cubicBezTo>
                    <a:pt x="238840" y="156010"/>
                    <a:pt x="126646" y="65611"/>
                    <a:pt x="0" y="0"/>
                  </a:cubicBezTo>
                  <a:cubicBezTo>
                    <a:pt x="15206" y="167469"/>
                    <a:pt x="65001" y="561654"/>
                    <a:pt x="195825" y="542750"/>
                  </a:cubicBezTo>
                  <a:cubicBezTo>
                    <a:pt x="271443" y="531927"/>
                    <a:pt x="310143" y="402952"/>
                    <a:pt x="329869" y="26582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73"/>
          <p:cNvGrpSpPr/>
          <p:nvPr/>
        </p:nvGrpSpPr>
        <p:grpSpPr>
          <a:xfrm>
            <a:off x="7517893" y="2173056"/>
            <a:ext cx="1286011" cy="756474"/>
            <a:chOff x="5682925" y="1139232"/>
            <a:chExt cx="2115150" cy="1244200"/>
          </a:xfrm>
        </p:grpSpPr>
        <p:sp>
          <p:nvSpPr>
            <p:cNvPr id="743" name="Google Shape;743;p73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73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73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73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73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4"/>
          <p:cNvSpPr/>
          <p:nvPr/>
        </p:nvSpPr>
        <p:spPr>
          <a:xfrm>
            <a:off x="514725" y="7139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4"/>
          <p:cNvSpPr txBox="1"/>
          <p:nvPr>
            <p:ph type="title"/>
          </p:nvPr>
        </p:nvSpPr>
        <p:spPr>
          <a:xfrm>
            <a:off x="855300" y="402650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754" name="Google Shape;754;p74"/>
          <p:cNvSpPr/>
          <p:nvPr/>
        </p:nvSpPr>
        <p:spPr>
          <a:xfrm>
            <a:off x="2038525" y="1597325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our office</a:t>
            </a:r>
            <a:endParaRPr sz="10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755" name="Google Shape;755;p7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74"/>
          <p:cNvSpPr txBox="1"/>
          <p:nvPr>
            <p:ph idx="4294967295" type="body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grpSp>
        <p:nvGrpSpPr>
          <p:cNvPr id="757" name="Google Shape;757;p74"/>
          <p:cNvGrpSpPr/>
          <p:nvPr/>
        </p:nvGrpSpPr>
        <p:grpSpPr>
          <a:xfrm>
            <a:off x="1126089" y="1865162"/>
            <a:ext cx="236529" cy="236894"/>
            <a:chOff x="2893887" y="2547824"/>
            <a:chExt cx="1212350" cy="1214840"/>
          </a:xfrm>
        </p:grpSpPr>
        <p:sp>
          <p:nvSpPr>
            <p:cNvPr id="758" name="Google Shape;758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74"/>
          <p:cNvGrpSpPr/>
          <p:nvPr/>
        </p:nvGrpSpPr>
        <p:grpSpPr>
          <a:xfrm>
            <a:off x="2711664" y="3575012"/>
            <a:ext cx="236529" cy="236894"/>
            <a:chOff x="2893887" y="2547824"/>
            <a:chExt cx="1212350" cy="1214840"/>
          </a:xfrm>
        </p:grpSpPr>
        <p:sp>
          <p:nvSpPr>
            <p:cNvPr id="763" name="Google Shape;763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7" name="Google Shape;767;p74"/>
          <p:cNvGrpSpPr/>
          <p:nvPr/>
        </p:nvGrpSpPr>
        <p:grpSpPr>
          <a:xfrm>
            <a:off x="4539964" y="3860850"/>
            <a:ext cx="236529" cy="236894"/>
            <a:chOff x="2893887" y="2547824"/>
            <a:chExt cx="1212350" cy="1214840"/>
          </a:xfrm>
        </p:grpSpPr>
        <p:sp>
          <p:nvSpPr>
            <p:cNvPr id="768" name="Google Shape;768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2" name="Google Shape;772;p74"/>
          <p:cNvGrpSpPr/>
          <p:nvPr/>
        </p:nvGrpSpPr>
        <p:grpSpPr>
          <a:xfrm>
            <a:off x="3822289" y="1628262"/>
            <a:ext cx="236529" cy="236894"/>
            <a:chOff x="2893887" y="2547824"/>
            <a:chExt cx="1212350" cy="1214840"/>
          </a:xfrm>
        </p:grpSpPr>
        <p:sp>
          <p:nvSpPr>
            <p:cNvPr id="773" name="Google Shape;773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p74"/>
          <p:cNvGrpSpPr/>
          <p:nvPr/>
        </p:nvGrpSpPr>
        <p:grpSpPr>
          <a:xfrm>
            <a:off x="7289339" y="3811912"/>
            <a:ext cx="236529" cy="236894"/>
            <a:chOff x="2893887" y="2547824"/>
            <a:chExt cx="1212350" cy="1214840"/>
          </a:xfrm>
        </p:grpSpPr>
        <p:sp>
          <p:nvSpPr>
            <p:cNvPr id="778" name="Google Shape;778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74"/>
          <p:cNvGrpSpPr/>
          <p:nvPr/>
        </p:nvGrpSpPr>
        <p:grpSpPr>
          <a:xfrm>
            <a:off x="6657689" y="2210687"/>
            <a:ext cx="236529" cy="236894"/>
            <a:chOff x="2893887" y="2547824"/>
            <a:chExt cx="1212350" cy="1214840"/>
          </a:xfrm>
        </p:grpSpPr>
        <p:sp>
          <p:nvSpPr>
            <p:cNvPr id="783" name="Google Shape;783;p7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7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7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7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5"/>
          <p:cNvSpPr/>
          <p:nvPr/>
        </p:nvSpPr>
        <p:spPr>
          <a:xfrm flipH="1" rot="5400000">
            <a:off x="1695526" y="2563911"/>
            <a:ext cx="1388149" cy="1028739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75"/>
          <p:cNvSpPr/>
          <p:nvPr/>
        </p:nvSpPr>
        <p:spPr>
          <a:xfrm rot="-5400000">
            <a:off x="6060326" y="2563911"/>
            <a:ext cx="1388149" cy="1028739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75"/>
          <p:cNvSpPr txBox="1"/>
          <p:nvPr>
            <p:ph idx="4294967295" type="ctrTitle"/>
          </p:nvPr>
        </p:nvSpPr>
        <p:spPr>
          <a:xfrm>
            <a:off x="855300" y="66895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794" name="Google Shape;794;p75"/>
          <p:cNvSpPr txBox="1"/>
          <p:nvPr>
            <p:ph idx="4294967295" type="subTitle"/>
          </p:nvPr>
        </p:nvSpPr>
        <p:spPr>
          <a:xfrm>
            <a:off x="855300" y="1773251"/>
            <a:ext cx="7433400" cy="5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795" name="Google Shape;795;p7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6" name="Google Shape;796;p75"/>
          <p:cNvGrpSpPr/>
          <p:nvPr/>
        </p:nvGrpSpPr>
        <p:grpSpPr>
          <a:xfrm>
            <a:off x="3921496" y="3632986"/>
            <a:ext cx="1301013" cy="857763"/>
            <a:chOff x="6080071" y="2960311"/>
            <a:chExt cx="1301013" cy="857763"/>
          </a:xfrm>
        </p:grpSpPr>
        <p:sp>
          <p:nvSpPr>
            <p:cNvPr id="797" name="Google Shape;797;p75"/>
            <p:cNvSpPr/>
            <p:nvPr/>
          </p:nvSpPr>
          <p:spPr>
            <a:xfrm>
              <a:off x="6080071" y="2960311"/>
              <a:ext cx="1301013" cy="857421"/>
            </a:xfrm>
            <a:custGeom>
              <a:rect b="b" l="l" r="r" t="t"/>
              <a:pathLst>
                <a:path extrusionOk="0" h="1411393" w="2141585">
                  <a:moveTo>
                    <a:pt x="0" y="419802"/>
                  </a:moveTo>
                  <a:lnTo>
                    <a:pt x="2132709" y="0"/>
                  </a:lnTo>
                  <a:cubicBezTo>
                    <a:pt x="2132709" y="0"/>
                    <a:pt x="2300658" y="1376737"/>
                    <a:pt x="1175500" y="1410574"/>
                  </a:cubicBezTo>
                  <a:cubicBezTo>
                    <a:pt x="50343" y="1444410"/>
                    <a:pt x="0" y="419802"/>
                    <a:pt x="0" y="419802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75"/>
            <p:cNvSpPr/>
            <p:nvPr/>
          </p:nvSpPr>
          <p:spPr>
            <a:xfrm>
              <a:off x="6327898" y="3465710"/>
              <a:ext cx="879268" cy="352365"/>
            </a:xfrm>
            <a:custGeom>
              <a:rect b="b" l="l" r="r" t="t"/>
              <a:pathLst>
                <a:path extrusionOk="0" h="580024" w="1447354">
                  <a:moveTo>
                    <a:pt x="1447355" y="287676"/>
                  </a:moveTo>
                  <a:cubicBezTo>
                    <a:pt x="1320914" y="12671"/>
                    <a:pt x="873783" y="0"/>
                    <a:pt x="658779" y="0"/>
                  </a:cubicBezTo>
                  <a:cubicBezTo>
                    <a:pt x="406856" y="0"/>
                    <a:pt x="54179" y="83974"/>
                    <a:pt x="0" y="366856"/>
                  </a:cubicBezTo>
                  <a:cubicBezTo>
                    <a:pt x="172743" y="498159"/>
                    <a:pt x="418500" y="589805"/>
                    <a:pt x="767890" y="579188"/>
                  </a:cubicBezTo>
                  <a:cubicBezTo>
                    <a:pt x="1087759" y="570010"/>
                    <a:pt x="1302968" y="451583"/>
                    <a:pt x="1447355" y="28767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75"/>
            <p:cNvSpPr/>
            <p:nvPr/>
          </p:nvSpPr>
          <p:spPr>
            <a:xfrm>
              <a:off x="6487354" y="3095947"/>
              <a:ext cx="200728" cy="193929"/>
            </a:xfrm>
            <a:custGeom>
              <a:rect b="b" l="l" r="r" t="t"/>
              <a:pathLst>
                <a:path extrusionOk="0" h="319224" w="330416">
                  <a:moveTo>
                    <a:pt x="0" y="65070"/>
                  </a:moveTo>
                  <a:cubicBezTo>
                    <a:pt x="36850" y="195209"/>
                    <a:pt x="93564" y="314869"/>
                    <a:pt x="178085" y="319115"/>
                  </a:cubicBezTo>
                  <a:cubicBezTo>
                    <a:pt x="275074" y="324047"/>
                    <a:pt x="314731" y="160345"/>
                    <a:pt x="33041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5"/>
            <p:cNvSpPr/>
            <p:nvPr/>
          </p:nvSpPr>
          <p:spPr>
            <a:xfrm>
              <a:off x="6233989" y="3151418"/>
              <a:ext cx="172433" cy="159757"/>
            </a:xfrm>
            <a:custGeom>
              <a:rect b="b" l="l" r="r" t="t"/>
              <a:pathLst>
                <a:path extrusionOk="0" h="262975" w="283840">
                  <a:moveTo>
                    <a:pt x="283841" y="0"/>
                  </a:moveTo>
                  <a:lnTo>
                    <a:pt x="0" y="55892"/>
                  </a:lnTo>
                  <a:cubicBezTo>
                    <a:pt x="32398" y="163907"/>
                    <a:pt x="80960" y="259320"/>
                    <a:pt x="151852" y="262881"/>
                  </a:cubicBezTo>
                  <a:cubicBezTo>
                    <a:pt x="233498" y="266991"/>
                    <a:pt x="268909" y="135003"/>
                    <a:pt x="28384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75"/>
            <p:cNvSpPr/>
            <p:nvPr/>
          </p:nvSpPr>
          <p:spPr>
            <a:xfrm>
              <a:off x="7030567" y="2990920"/>
              <a:ext cx="191158" cy="259785"/>
            </a:xfrm>
            <a:custGeom>
              <a:rect b="b" l="l" r="r" t="t"/>
              <a:pathLst>
                <a:path extrusionOk="0" h="427629" w="314663">
                  <a:moveTo>
                    <a:pt x="0" y="61919"/>
                  </a:moveTo>
                  <a:cubicBezTo>
                    <a:pt x="23494" y="204593"/>
                    <a:pt x="76440" y="422268"/>
                    <a:pt x="181031" y="427542"/>
                  </a:cubicBezTo>
                  <a:cubicBezTo>
                    <a:pt x="297060" y="433364"/>
                    <a:pt x="313705" y="146715"/>
                    <a:pt x="314664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75"/>
            <p:cNvSpPr/>
            <p:nvPr/>
          </p:nvSpPr>
          <p:spPr>
            <a:xfrm>
              <a:off x="6771121" y="3039228"/>
              <a:ext cx="205138" cy="231006"/>
            </a:xfrm>
            <a:custGeom>
              <a:rect b="b" l="l" r="r" t="t"/>
              <a:pathLst>
                <a:path extrusionOk="0" h="380256" w="337676">
                  <a:moveTo>
                    <a:pt x="337677" y="0"/>
                  </a:moveTo>
                  <a:lnTo>
                    <a:pt x="0" y="66439"/>
                  </a:lnTo>
                  <a:cubicBezTo>
                    <a:pt x="33288" y="214524"/>
                    <a:pt x="91371" y="375281"/>
                    <a:pt x="187469" y="380144"/>
                  </a:cubicBezTo>
                  <a:cubicBezTo>
                    <a:pt x="295279" y="385897"/>
                    <a:pt x="328362" y="171304"/>
                    <a:pt x="33767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75"/>
          <p:cNvGrpSpPr/>
          <p:nvPr/>
        </p:nvGrpSpPr>
        <p:grpSpPr>
          <a:xfrm>
            <a:off x="3073375" y="2733105"/>
            <a:ext cx="1008772" cy="783347"/>
            <a:chOff x="2860826" y="401530"/>
            <a:chExt cx="2115269" cy="1642581"/>
          </a:xfrm>
        </p:grpSpPr>
        <p:sp>
          <p:nvSpPr>
            <p:cNvPr id="804" name="Google Shape;804;p75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5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5"/>
            <p:cNvSpPr/>
            <p:nvPr/>
          </p:nvSpPr>
          <p:spPr>
            <a:xfrm>
              <a:off x="3539074" y="67724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5"/>
            <p:cNvSpPr/>
            <p:nvPr/>
          </p:nvSpPr>
          <p:spPr>
            <a:xfrm>
              <a:off x="3712949" y="84994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5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p75"/>
          <p:cNvGrpSpPr/>
          <p:nvPr/>
        </p:nvGrpSpPr>
        <p:grpSpPr>
          <a:xfrm>
            <a:off x="4067614" y="2580705"/>
            <a:ext cx="1008772" cy="783347"/>
            <a:chOff x="2860826" y="401530"/>
            <a:chExt cx="2115269" cy="1642581"/>
          </a:xfrm>
        </p:grpSpPr>
        <p:sp>
          <p:nvSpPr>
            <p:cNvPr id="810" name="Google Shape;810;p75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5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5"/>
            <p:cNvSpPr/>
            <p:nvPr/>
          </p:nvSpPr>
          <p:spPr>
            <a:xfrm>
              <a:off x="3539074" y="67724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5"/>
            <p:cNvSpPr/>
            <p:nvPr/>
          </p:nvSpPr>
          <p:spPr>
            <a:xfrm>
              <a:off x="3712949" y="84994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5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75"/>
          <p:cNvGrpSpPr/>
          <p:nvPr/>
        </p:nvGrpSpPr>
        <p:grpSpPr>
          <a:xfrm>
            <a:off x="5061853" y="2733105"/>
            <a:ext cx="1008772" cy="783347"/>
            <a:chOff x="2860826" y="401530"/>
            <a:chExt cx="2115269" cy="1642581"/>
          </a:xfrm>
        </p:grpSpPr>
        <p:sp>
          <p:nvSpPr>
            <p:cNvPr id="816" name="Google Shape;816;p75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5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75"/>
            <p:cNvSpPr/>
            <p:nvPr/>
          </p:nvSpPr>
          <p:spPr>
            <a:xfrm>
              <a:off x="3539074" y="67724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5"/>
            <p:cNvSpPr/>
            <p:nvPr/>
          </p:nvSpPr>
          <p:spPr>
            <a:xfrm>
              <a:off x="3712949" y="84994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5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75"/>
          <p:cNvGrpSpPr/>
          <p:nvPr/>
        </p:nvGrpSpPr>
        <p:grpSpPr>
          <a:xfrm>
            <a:off x="6310201" y="2609645"/>
            <a:ext cx="361673" cy="570065"/>
            <a:chOff x="1620532" y="2740711"/>
            <a:chExt cx="745257" cy="1174666"/>
          </a:xfrm>
        </p:grpSpPr>
        <p:sp>
          <p:nvSpPr>
            <p:cNvPr id="822" name="Google Shape;822;p75"/>
            <p:cNvSpPr/>
            <p:nvPr/>
          </p:nvSpPr>
          <p:spPr>
            <a:xfrm>
              <a:off x="1620532" y="2740711"/>
              <a:ext cx="745257" cy="1174666"/>
            </a:xfrm>
            <a:custGeom>
              <a:rect b="b" l="l" r="r" t="t"/>
              <a:pathLst>
                <a:path extrusionOk="0" h="1174666" w="745257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5"/>
            <p:cNvSpPr/>
            <p:nvPr/>
          </p:nvSpPr>
          <p:spPr>
            <a:xfrm>
              <a:off x="1763362" y="3112760"/>
              <a:ext cx="446402" cy="667683"/>
            </a:xfrm>
            <a:custGeom>
              <a:rect b="b" l="l" r="r" t="t"/>
              <a:pathLst>
                <a:path extrusionOk="0" h="667683" w="446402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5"/>
            <p:cNvSpPr/>
            <p:nvPr/>
          </p:nvSpPr>
          <p:spPr>
            <a:xfrm>
              <a:off x="1980517" y="3061527"/>
              <a:ext cx="341579" cy="420075"/>
            </a:xfrm>
            <a:custGeom>
              <a:rect b="b" l="l" r="r" t="t"/>
              <a:pathLst>
                <a:path extrusionOk="0" h="420075" w="341579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5"/>
            <p:cNvSpPr/>
            <p:nvPr/>
          </p:nvSpPr>
          <p:spPr>
            <a:xfrm>
              <a:off x="2085517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5"/>
            <p:cNvSpPr/>
            <p:nvPr/>
          </p:nvSpPr>
          <p:spPr>
            <a:xfrm>
              <a:off x="1623727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75"/>
          <p:cNvGrpSpPr/>
          <p:nvPr/>
        </p:nvGrpSpPr>
        <p:grpSpPr>
          <a:xfrm>
            <a:off x="2472120" y="2609645"/>
            <a:ext cx="361654" cy="570065"/>
            <a:chOff x="188982" y="2740711"/>
            <a:chExt cx="745218" cy="1174666"/>
          </a:xfrm>
        </p:grpSpPr>
        <p:sp>
          <p:nvSpPr>
            <p:cNvPr id="828" name="Google Shape;828;p75"/>
            <p:cNvSpPr/>
            <p:nvPr/>
          </p:nvSpPr>
          <p:spPr>
            <a:xfrm>
              <a:off x="188982" y="2740711"/>
              <a:ext cx="745218" cy="1174666"/>
            </a:xfrm>
            <a:custGeom>
              <a:rect b="b" l="l" r="r" t="t"/>
              <a:pathLst>
                <a:path extrusionOk="0" h="1174666" w="745218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5"/>
            <p:cNvSpPr/>
            <p:nvPr/>
          </p:nvSpPr>
          <p:spPr>
            <a:xfrm>
              <a:off x="344800" y="3112760"/>
              <a:ext cx="446368" cy="667683"/>
            </a:xfrm>
            <a:custGeom>
              <a:rect b="b" l="l" r="r" t="t"/>
              <a:pathLst>
                <a:path extrusionOk="0" h="667683" w="446368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5"/>
            <p:cNvSpPr/>
            <p:nvPr/>
          </p:nvSpPr>
          <p:spPr>
            <a:xfrm>
              <a:off x="232538" y="3061527"/>
              <a:ext cx="341567" cy="420075"/>
            </a:xfrm>
            <a:custGeom>
              <a:rect b="b" l="l" r="r" t="t"/>
              <a:pathLst>
                <a:path extrusionOk="0" h="420075" w="341567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>
              <a:off x="190551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5"/>
            <p:cNvSpPr/>
            <p:nvPr/>
          </p:nvSpPr>
          <p:spPr>
            <a:xfrm>
              <a:off x="324756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6"/>
          <p:cNvSpPr txBox="1"/>
          <p:nvPr>
            <p:ph idx="4294967295" type="ctrTitle"/>
          </p:nvPr>
        </p:nvSpPr>
        <p:spPr>
          <a:xfrm>
            <a:off x="2720775" y="571800"/>
            <a:ext cx="3702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838" name="Google Shape;838;p76"/>
          <p:cNvSpPr txBox="1"/>
          <p:nvPr>
            <p:ph idx="4294967295" type="subTitle"/>
          </p:nvPr>
        </p:nvSpPr>
        <p:spPr>
          <a:xfrm>
            <a:off x="2720775" y="1411308"/>
            <a:ext cx="3702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839" name="Google Shape;839;p76"/>
          <p:cNvSpPr txBox="1"/>
          <p:nvPr>
            <p:ph idx="4294967295" type="ctrTitle"/>
          </p:nvPr>
        </p:nvSpPr>
        <p:spPr>
          <a:xfrm>
            <a:off x="2720775" y="3200693"/>
            <a:ext cx="3702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840" name="Google Shape;840;p76"/>
          <p:cNvSpPr txBox="1"/>
          <p:nvPr>
            <p:ph idx="4294967295" type="subTitle"/>
          </p:nvPr>
        </p:nvSpPr>
        <p:spPr>
          <a:xfrm>
            <a:off x="2720775" y="4040200"/>
            <a:ext cx="3702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841" name="Google Shape;841;p76"/>
          <p:cNvSpPr txBox="1"/>
          <p:nvPr>
            <p:ph idx="4294967295" type="ctrTitle"/>
          </p:nvPr>
        </p:nvSpPr>
        <p:spPr>
          <a:xfrm>
            <a:off x="2720775" y="1886246"/>
            <a:ext cx="3702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842" name="Google Shape;842;p76"/>
          <p:cNvSpPr txBox="1"/>
          <p:nvPr>
            <p:ph idx="4294967295" type="subTitle"/>
          </p:nvPr>
        </p:nvSpPr>
        <p:spPr>
          <a:xfrm>
            <a:off x="2720775" y="2725754"/>
            <a:ext cx="3702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843" name="Google Shape;843;p7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4" name="Google Shape;844;p76"/>
          <p:cNvGrpSpPr/>
          <p:nvPr/>
        </p:nvGrpSpPr>
        <p:grpSpPr>
          <a:xfrm>
            <a:off x="6650037" y="1866988"/>
            <a:ext cx="1735952" cy="1626630"/>
            <a:chOff x="175906" y="401530"/>
            <a:chExt cx="2115209" cy="1982245"/>
          </a:xfrm>
        </p:grpSpPr>
        <p:sp>
          <p:nvSpPr>
            <p:cNvPr id="845" name="Google Shape;845;p76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6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76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76"/>
            <p:cNvSpPr/>
            <p:nvPr/>
          </p:nvSpPr>
          <p:spPr>
            <a:xfrm>
              <a:off x="371497" y="908954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76"/>
            <p:cNvSpPr/>
            <p:nvPr/>
          </p:nvSpPr>
          <p:spPr>
            <a:xfrm>
              <a:off x="545372" y="1081651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76"/>
          <p:cNvGrpSpPr/>
          <p:nvPr/>
        </p:nvGrpSpPr>
        <p:grpSpPr>
          <a:xfrm>
            <a:off x="758172" y="1866988"/>
            <a:ext cx="1735952" cy="1626630"/>
            <a:chOff x="175906" y="401530"/>
            <a:chExt cx="2115209" cy="1982245"/>
          </a:xfrm>
        </p:grpSpPr>
        <p:sp>
          <p:nvSpPr>
            <p:cNvPr id="851" name="Google Shape;851;p76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76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76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76"/>
            <p:cNvSpPr/>
            <p:nvPr/>
          </p:nvSpPr>
          <p:spPr>
            <a:xfrm>
              <a:off x="1299972" y="908954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76"/>
            <p:cNvSpPr/>
            <p:nvPr/>
          </p:nvSpPr>
          <p:spPr>
            <a:xfrm>
              <a:off x="1473848" y="1081651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76"/>
          <p:cNvSpPr/>
          <p:nvPr/>
        </p:nvSpPr>
        <p:spPr>
          <a:xfrm rot="-427501">
            <a:off x="6360021" y="1183996"/>
            <a:ext cx="2133628" cy="789826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6"/>
          <p:cNvSpPr/>
          <p:nvPr/>
        </p:nvSpPr>
        <p:spPr>
          <a:xfrm flipH="1" rot="427501">
            <a:off x="650333" y="1183996"/>
            <a:ext cx="2133628" cy="789826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7"/>
          <p:cNvSpPr txBox="1"/>
          <p:nvPr>
            <p:ph type="title"/>
          </p:nvPr>
        </p:nvSpPr>
        <p:spPr>
          <a:xfrm>
            <a:off x="855300" y="5339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63" name="Google Shape;863;p7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4" name="Google Shape;864;p77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865" name="Google Shape;865;p7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866" name="Google Shape;866;p7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67" name="Google Shape;867;p77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868" name="Google Shape;868;p7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869" name="Google Shape;869;p7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70" name="Google Shape;870;p77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871" name="Google Shape;871;p7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872" name="Google Shape;872;p7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873" name="Google Shape;873;p77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874" name="Google Shape;874;p7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7" name="Google Shape;877;p7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878" name="Google Shape;878;p7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7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7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881" name="Google Shape;881;p7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7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7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884" name="Google Shape;884;p7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7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6" name="Google Shape;886;p7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Atma"/>
                  <a:ea typeface="Atma"/>
                  <a:cs typeface="Atma"/>
                  <a:sym typeface="Atma"/>
                </a:rPr>
                <a:t>03 </a:t>
              </a:r>
              <a:endParaRPr b="1" sz="16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  <p:sp>
          <p:nvSpPr>
            <p:cNvPr id="887" name="Google Shape;887;p7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Atma"/>
                  <a:ea typeface="Atma"/>
                  <a:cs typeface="Atma"/>
                  <a:sym typeface="Atma"/>
                </a:rPr>
                <a:t>01 </a:t>
              </a:r>
              <a:endParaRPr b="1" sz="16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  <p:sp>
          <p:nvSpPr>
            <p:cNvPr id="888" name="Google Shape;888;p7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Atma"/>
                  <a:ea typeface="Atma"/>
                  <a:cs typeface="Atma"/>
                  <a:sym typeface="Atma"/>
                </a:rPr>
                <a:t>02 </a:t>
              </a:r>
              <a:endParaRPr b="1" sz="160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</p:grpSp>
      <p:grpSp>
        <p:nvGrpSpPr>
          <p:cNvPr id="889" name="Google Shape;889;p77"/>
          <p:cNvGrpSpPr/>
          <p:nvPr/>
        </p:nvGrpSpPr>
        <p:grpSpPr>
          <a:xfrm>
            <a:off x="3637200" y="1755525"/>
            <a:ext cx="1864768" cy="1773227"/>
            <a:chOff x="175901" y="401534"/>
            <a:chExt cx="2115209" cy="1912866"/>
          </a:xfrm>
        </p:grpSpPr>
        <p:sp>
          <p:nvSpPr>
            <p:cNvPr id="890" name="Google Shape;890;p77"/>
            <p:cNvSpPr/>
            <p:nvPr/>
          </p:nvSpPr>
          <p:spPr>
            <a:xfrm>
              <a:off x="175901" y="401534"/>
              <a:ext cx="2115209" cy="1912866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7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77"/>
            <p:cNvSpPr/>
            <p:nvPr/>
          </p:nvSpPr>
          <p:spPr>
            <a:xfrm>
              <a:off x="876780" y="975922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77"/>
            <p:cNvSpPr/>
            <p:nvPr/>
          </p:nvSpPr>
          <p:spPr>
            <a:xfrm>
              <a:off x="1050656" y="1148619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8"/>
          <p:cNvSpPr/>
          <p:nvPr/>
        </p:nvSpPr>
        <p:spPr>
          <a:xfrm flipH="1" rot="-7196807">
            <a:off x="7605748" y="1453785"/>
            <a:ext cx="1547670" cy="1208068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8"/>
          <p:cNvSpPr/>
          <p:nvPr/>
        </p:nvSpPr>
        <p:spPr>
          <a:xfrm rot="7196807">
            <a:off x="6005548" y="1453785"/>
            <a:ext cx="1547670" cy="1208068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r="108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8"/>
          <p:cNvSpPr txBox="1"/>
          <p:nvPr>
            <p:ph type="title"/>
          </p:nvPr>
        </p:nvSpPr>
        <p:spPr>
          <a:xfrm>
            <a:off x="855300" y="686375"/>
            <a:ext cx="58284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902" name="Google Shape;902;p78"/>
          <p:cNvSpPr txBox="1"/>
          <p:nvPr>
            <p:ph idx="1" type="body"/>
          </p:nvPr>
        </p:nvSpPr>
        <p:spPr>
          <a:xfrm>
            <a:off x="855300" y="12051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903" name="Google Shape;903;p78"/>
          <p:cNvSpPr txBox="1"/>
          <p:nvPr>
            <p:ph idx="2" type="body"/>
          </p:nvPr>
        </p:nvSpPr>
        <p:spPr>
          <a:xfrm>
            <a:off x="2861674" y="12051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904" name="Google Shape;904;p78"/>
          <p:cNvSpPr txBox="1"/>
          <p:nvPr>
            <p:ph idx="3" type="body"/>
          </p:nvPr>
        </p:nvSpPr>
        <p:spPr>
          <a:xfrm>
            <a:off x="4868049" y="12051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5" name="Google Shape;905;p7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6" name="Google Shape;906;p78"/>
          <p:cNvSpPr txBox="1"/>
          <p:nvPr>
            <p:ph idx="1" type="body"/>
          </p:nvPr>
        </p:nvSpPr>
        <p:spPr>
          <a:xfrm>
            <a:off x="855300" y="28593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907" name="Google Shape;907;p78"/>
          <p:cNvSpPr txBox="1"/>
          <p:nvPr>
            <p:ph idx="2" type="body"/>
          </p:nvPr>
        </p:nvSpPr>
        <p:spPr>
          <a:xfrm>
            <a:off x="2861674" y="28593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908" name="Google Shape;908;p78"/>
          <p:cNvSpPr txBox="1"/>
          <p:nvPr>
            <p:ph idx="3" type="body"/>
          </p:nvPr>
        </p:nvSpPr>
        <p:spPr>
          <a:xfrm>
            <a:off x="4868049" y="2859325"/>
            <a:ext cx="1815600" cy="17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909" name="Google Shape;909;p78"/>
          <p:cNvGrpSpPr/>
          <p:nvPr/>
        </p:nvGrpSpPr>
        <p:grpSpPr>
          <a:xfrm>
            <a:off x="7059482" y="2189101"/>
            <a:ext cx="1103789" cy="1034333"/>
            <a:chOff x="8438871" y="401534"/>
            <a:chExt cx="2115348" cy="1982241"/>
          </a:xfrm>
        </p:grpSpPr>
        <p:sp>
          <p:nvSpPr>
            <p:cNvPr id="910" name="Google Shape;910;p78"/>
            <p:cNvSpPr/>
            <p:nvPr/>
          </p:nvSpPr>
          <p:spPr>
            <a:xfrm>
              <a:off x="8438871" y="401534"/>
              <a:ext cx="2115348" cy="1982241"/>
            </a:xfrm>
            <a:custGeom>
              <a:rect b="b" l="l" r="r" t="t"/>
              <a:pathLst>
                <a:path extrusionOk="0" h="1982241" w="2115348">
                  <a:moveTo>
                    <a:pt x="1084381" y="1982241"/>
                  </a:moveTo>
                  <a:cubicBezTo>
                    <a:pt x="797390" y="1982241"/>
                    <a:pt x="529098" y="1889705"/>
                    <a:pt x="328957" y="1721963"/>
                  </a:cubicBezTo>
                  <a:cubicBezTo>
                    <a:pt x="126830" y="1552302"/>
                    <a:pt x="10253" y="1321476"/>
                    <a:pt x="663" y="1072019"/>
                  </a:cubicBezTo>
                  <a:cubicBezTo>
                    <a:pt x="-9679" y="803042"/>
                    <a:pt x="101418" y="520571"/>
                    <a:pt x="297929" y="316389"/>
                  </a:cubicBezTo>
                  <a:cubicBezTo>
                    <a:pt x="390670" y="219534"/>
                    <a:pt x="501494" y="141871"/>
                    <a:pt x="624236" y="87824"/>
                  </a:cubicBezTo>
                  <a:cubicBezTo>
                    <a:pt x="758690" y="29170"/>
                    <a:pt x="903967" y="-739"/>
                    <a:pt x="1050682" y="14"/>
                  </a:cubicBezTo>
                  <a:cubicBezTo>
                    <a:pt x="1339866" y="14"/>
                    <a:pt x="1578979" y="75906"/>
                    <a:pt x="1761448" y="225497"/>
                  </a:cubicBezTo>
                  <a:cubicBezTo>
                    <a:pt x="1935630" y="368308"/>
                    <a:pt x="2049125" y="569750"/>
                    <a:pt x="2098577" y="824412"/>
                  </a:cubicBezTo>
                  <a:cubicBezTo>
                    <a:pt x="2125770" y="962922"/>
                    <a:pt x="2119811" y="1105890"/>
                    <a:pt x="2081317" y="1241680"/>
                  </a:cubicBezTo>
                  <a:cubicBezTo>
                    <a:pt x="2044193" y="1372408"/>
                    <a:pt x="1980083" y="1493904"/>
                    <a:pt x="1893094" y="1598330"/>
                  </a:cubicBezTo>
                  <a:cubicBezTo>
                    <a:pt x="1796038" y="1715326"/>
                    <a:pt x="1675145" y="1810252"/>
                    <a:pt x="1538431" y="1876760"/>
                  </a:cubicBezTo>
                  <a:cubicBezTo>
                    <a:pt x="1396921" y="1945638"/>
                    <a:pt x="1241713" y="1981693"/>
                    <a:pt x="1084381" y="1982241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78"/>
            <p:cNvSpPr/>
            <p:nvPr/>
          </p:nvSpPr>
          <p:spPr>
            <a:xfrm>
              <a:off x="8561906" y="475316"/>
              <a:ext cx="1869268" cy="1736332"/>
            </a:xfrm>
            <a:custGeom>
              <a:rect b="b" l="l" r="r" t="t"/>
              <a:pathLst>
                <a:path extrusionOk="0" h="1736332" w="1869268">
                  <a:moveTo>
                    <a:pt x="927716" y="0"/>
                  </a:moveTo>
                  <a:cubicBezTo>
                    <a:pt x="337705" y="0"/>
                    <a:pt x="-16274" y="505694"/>
                    <a:pt x="576" y="943990"/>
                  </a:cubicBezTo>
                  <a:cubicBezTo>
                    <a:pt x="17426" y="1382285"/>
                    <a:pt x="422022" y="1736332"/>
                    <a:pt x="961415" y="1736332"/>
                  </a:cubicBezTo>
                  <a:cubicBezTo>
                    <a:pt x="1500808" y="1736332"/>
                    <a:pt x="1957049" y="1250776"/>
                    <a:pt x="1854856" y="724876"/>
                  </a:cubicBezTo>
                  <a:cubicBezTo>
                    <a:pt x="1769443" y="285279"/>
                    <a:pt x="1464438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78"/>
            <p:cNvSpPr/>
            <p:nvPr/>
          </p:nvSpPr>
          <p:spPr>
            <a:xfrm>
              <a:off x="8561904" y="1299235"/>
              <a:ext cx="1869279" cy="912413"/>
            </a:xfrm>
            <a:custGeom>
              <a:rect b="b" l="l" r="r" t="t"/>
              <a:pathLst>
                <a:path extrusionOk="0" h="912413" w="1869279">
                  <a:moveTo>
                    <a:pt x="963129" y="603915"/>
                  </a:moveTo>
                  <a:cubicBezTo>
                    <a:pt x="507230" y="603915"/>
                    <a:pt x="141882" y="366308"/>
                    <a:pt x="1880" y="34795"/>
                  </a:cubicBezTo>
                  <a:cubicBezTo>
                    <a:pt x="-39" y="63179"/>
                    <a:pt x="-518" y="91646"/>
                    <a:pt x="578" y="120071"/>
                  </a:cubicBezTo>
                  <a:cubicBezTo>
                    <a:pt x="17428" y="558435"/>
                    <a:pt x="422024" y="912414"/>
                    <a:pt x="961417" y="912414"/>
                  </a:cubicBezTo>
                  <a:cubicBezTo>
                    <a:pt x="1466769" y="912414"/>
                    <a:pt x="1899105" y="486242"/>
                    <a:pt x="1867666" y="0"/>
                  </a:cubicBezTo>
                  <a:cubicBezTo>
                    <a:pt x="1728075" y="347404"/>
                    <a:pt x="1367589" y="603915"/>
                    <a:pt x="963129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78"/>
            <p:cNvSpPr/>
            <p:nvPr/>
          </p:nvSpPr>
          <p:spPr>
            <a:xfrm>
              <a:off x="9177188" y="748882"/>
              <a:ext cx="387480" cy="1272283"/>
            </a:xfrm>
            <a:custGeom>
              <a:rect b="b" l="l" r="r" t="t"/>
              <a:pathLst>
                <a:path extrusionOk="0" h="1272283" w="387480">
                  <a:moveTo>
                    <a:pt x="341492" y="318088"/>
                  </a:moveTo>
                  <a:cubicBezTo>
                    <a:pt x="290600" y="318070"/>
                    <a:pt x="249367" y="276810"/>
                    <a:pt x="249367" y="225931"/>
                  </a:cubicBezTo>
                  <a:cubicBezTo>
                    <a:pt x="249436" y="192269"/>
                    <a:pt x="267792" y="161294"/>
                    <a:pt x="297313" y="145140"/>
                  </a:cubicBezTo>
                  <a:cubicBezTo>
                    <a:pt x="267860" y="90372"/>
                    <a:pt x="228955" y="41237"/>
                    <a:pt x="182448" y="0"/>
                  </a:cubicBezTo>
                  <a:cubicBezTo>
                    <a:pt x="182448" y="0"/>
                    <a:pt x="-269615" y="719876"/>
                    <a:pt x="249436" y="1272283"/>
                  </a:cubicBezTo>
                  <a:cubicBezTo>
                    <a:pt x="249436" y="1272283"/>
                    <a:pt x="459713" y="731178"/>
                    <a:pt x="361218" y="315896"/>
                  </a:cubicBezTo>
                  <a:cubicBezTo>
                    <a:pt x="354712" y="317324"/>
                    <a:pt x="348136" y="318059"/>
                    <a:pt x="341492" y="318088"/>
                  </a:cubicBezTo>
                  <a:close/>
                </a:path>
              </a:pathLst>
            </a:custGeom>
            <a:gradFill>
              <a:gsLst>
                <a:gs pos="0">
                  <a:srgbClr val="000985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78"/>
          <p:cNvGrpSpPr/>
          <p:nvPr/>
        </p:nvGrpSpPr>
        <p:grpSpPr>
          <a:xfrm>
            <a:off x="8061942" y="1734374"/>
            <a:ext cx="410413" cy="646889"/>
            <a:chOff x="1620532" y="2740711"/>
            <a:chExt cx="745257" cy="1174666"/>
          </a:xfrm>
        </p:grpSpPr>
        <p:sp>
          <p:nvSpPr>
            <p:cNvPr id="915" name="Google Shape;915;p78"/>
            <p:cNvSpPr/>
            <p:nvPr/>
          </p:nvSpPr>
          <p:spPr>
            <a:xfrm>
              <a:off x="1620532" y="2740711"/>
              <a:ext cx="745257" cy="1174666"/>
            </a:xfrm>
            <a:custGeom>
              <a:rect b="b" l="l" r="r" t="t"/>
              <a:pathLst>
                <a:path extrusionOk="0" h="1174666" w="745257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78"/>
            <p:cNvSpPr/>
            <p:nvPr/>
          </p:nvSpPr>
          <p:spPr>
            <a:xfrm>
              <a:off x="1763362" y="3112760"/>
              <a:ext cx="446402" cy="667683"/>
            </a:xfrm>
            <a:custGeom>
              <a:rect b="b" l="l" r="r" t="t"/>
              <a:pathLst>
                <a:path extrusionOk="0" h="667683" w="446402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78"/>
            <p:cNvSpPr/>
            <p:nvPr/>
          </p:nvSpPr>
          <p:spPr>
            <a:xfrm>
              <a:off x="1980517" y="3061527"/>
              <a:ext cx="341579" cy="420075"/>
            </a:xfrm>
            <a:custGeom>
              <a:rect b="b" l="l" r="r" t="t"/>
              <a:pathLst>
                <a:path extrusionOk="0" h="420075" w="341579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78"/>
            <p:cNvSpPr/>
            <p:nvPr/>
          </p:nvSpPr>
          <p:spPr>
            <a:xfrm>
              <a:off x="2085517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78"/>
            <p:cNvSpPr/>
            <p:nvPr/>
          </p:nvSpPr>
          <p:spPr>
            <a:xfrm>
              <a:off x="1623727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78"/>
          <p:cNvGrpSpPr/>
          <p:nvPr/>
        </p:nvGrpSpPr>
        <p:grpSpPr>
          <a:xfrm>
            <a:off x="6750389" y="1734374"/>
            <a:ext cx="410392" cy="646889"/>
            <a:chOff x="188982" y="2740711"/>
            <a:chExt cx="745218" cy="1174666"/>
          </a:xfrm>
        </p:grpSpPr>
        <p:sp>
          <p:nvSpPr>
            <p:cNvPr id="921" name="Google Shape;921;p78"/>
            <p:cNvSpPr/>
            <p:nvPr/>
          </p:nvSpPr>
          <p:spPr>
            <a:xfrm>
              <a:off x="188982" y="2740711"/>
              <a:ext cx="745218" cy="1174666"/>
            </a:xfrm>
            <a:custGeom>
              <a:rect b="b" l="l" r="r" t="t"/>
              <a:pathLst>
                <a:path extrusionOk="0" h="1174666" w="745218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78"/>
            <p:cNvSpPr/>
            <p:nvPr/>
          </p:nvSpPr>
          <p:spPr>
            <a:xfrm>
              <a:off x="344800" y="3112760"/>
              <a:ext cx="446368" cy="667683"/>
            </a:xfrm>
            <a:custGeom>
              <a:rect b="b" l="l" r="r" t="t"/>
              <a:pathLst>
                <a:path extrusionOk="0" h="667683" w="446368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78"/>
            <p:cNvSpPr/>
            <p:nvPr/>
          </p:nvSpPr>
          <p:spPr>
            <a:xfrm>
              <a:off x="232538" y="3061527"/>
              <a:ext cx="341567" cy="420075"/>
            </a:xfrm>
            <a:custGeom>
              <a:rect b="b" l="l" r="r" t="t"/>
              <a:pathLst>
                <a:path extrusionOk="0" h="420075" w="341567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78"/>
            <p:cNvSpPr/>
            <p:nvPr/>
          </p:nvSpPr>
          <p:spPr>
            <a:xfrm>
              <a:off x="190551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78"/>
            <p:cNvSpPr/>
            <p:nvPr/>
          </p:nvSpPr>
          <p:spPr>
            <a:xfrm>
              <a:off x="324756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78"/>
          <p:cNvGrpSpPr/>
          <p:nvPr/>
        </p:nvGrpSpPr>
        <p:grpSpPr>
          <a:xfrm>
            <a:off x="7066399" y="3364428"/>
            <a:ext cx="1089959" cy="475038"/>
            <a:chOff x="7066399" y="3364428"/>
            <a:chExt cx="1089959" cy="475038"/>
          </a:xfrm>
        </p:grpSpPr>
        <p:sp>
          <p:nvSpPr>
            <p:cNvPr id="927" name="Google Shape;927;p78"/>
            <p:cNvSpPr/>
            <p:nvPr/>
          </p:nvSpPr>
          <p:spPr>
            <a:xfrm rot="10800000">
              <a:off x="7066399" y="3364428"/>
              <a:ext cx="1089959" cy="475038"/>
            </a:xfrm>
            <a:custGeom>
              <a:rect b="b" l="l" r="r" t="t"/>
              <a:pathLst>
                <a:path extrusionOk="0" h="915961" w="2101887">
                  <a:moveTo>
                    <a:pt x="2101887" y="915961"/>
                  </a:moveTo>
                  <a:cubicBezTo>
                    <a:pt x="2021749" y="335539"/>
                    <a:pt x="1486260" y="-70029"/>
                    <a:pt x="905838" y="10095"/>
                  </a:cubicBezTo>
                  <a:cubicBezTo>
                    <a:pt x="435076" y="75076"/>
                    <a:pt x="65001" y="445199"/>
                    <a:pt x="0" y="915961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78"/>
            <p:cNvSpPr/>
            <p:nvPr/>
          </p:nvSpPr>
          <p:spPr>
            <a:xfrm rot="10800000">
              <a:off x="7864223" y="3501624"/>
              <a:ext cx="169814" cy="276096"/>
            </a:xfrm>
            <a:custGeom>
              <a:rect b="b" l="l" r="r" t="t"/>
              <a:pathLst>
                <a:path extrusionOk="0" h="532363" w="327471">
                  <a:moveTo>
                    <a:pt x="327471" y="0"/>
                  </a:moveTo>
                  <a:cubicBezTo>
                    <a:pt x="201853" y="65241"/>
                    <a:pt x="90549" y="154893"/>
                    <a:pt x="0" y="263703"/>
                  </a:cubicBezTo>
                  <a:cubicBezTo>
                    <a:pt x="20068" y="397473"/>
                    <a:pt x="58699" y="521174"/>
                    <a:pt x="132674" y="531722"/>
                  </a:cubicBezTo>
                  <a:cubicBezTo>
                    <a:pt x="260758" y="550010"/>
                    <a:pt x="311101" y="173017"/>
                    <a:pt x="32747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78"/>
            <p:cNvSpPr/>
            <p:nvPr/>
          </p:nvSpPr>
          <p:spPr>
            <a:xfrm rot="10800000">
              <a:off x="7187252" y="3496181"/>
              <a:ext cx="171058" cy="281823"/>
            </a:xfrm>
            <a:custGeom>
              <a:rect b="b" l="l" r="r" t="t"/>
              <a:pathLst>
                <a:path extrusionOk="0" h="543406" w="329869">
                  <a:moveTo>
                    <a:pt x="329869" y="265827"/>
                  </a:moveTo>
                  <a:cubicBezTo>
                    <a:pt x="238840" y="156010"/>
                    <a:pt x="126646" y="65611"/>
                    <a:pt x="0" y="0"/>
                  </a:cubicBezTo>
                  <a:cubicBezTo>
                    <a:pt x="15206" y="167469"/>
                    <a:pt x="65001" y="561654"/>
                    <a:pt x="195825" y="542750"/>
                  </a:cubicBezTo>
                  <a:cubicBezTo>
                    <a:pt x="271443" y="531927"/>
                    <a:pt x="310143" y="402952"/>
                    <a:pt x="329869" y="26582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"/>
          <p:cNvSpPr txBox="1"/>
          <p:nvPr>
            <p:ph idx="1" type="body"/>
          </p:nvPr>
        </p:nvSpPr>
        <p:spPr>
          <a:xfrm>
            <a:off x="855300" y="41015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935" name="Google Shape;935;p7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6" name="Google Shape;936;p79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79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79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79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79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79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4000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3000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2000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1000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2" name="Google Shape;942;p79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95F1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79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9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9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95F1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9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9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9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95F1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9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9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9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95F1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9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9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4294967295" type="ctrTitle"/>
          </p:nvPr>
        </p:nvSpPr>
        <p:spPr>
          <a:xfrm>
            <a:off x="2221800" y="-1417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Check status docker service</a:t>
            </a:r>
            <a:endParaRPr sz="28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246650"/>
            <a:ext cx="6203799" cy="3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0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600">
                <a:latin typeface="Atma"/>
                <a:ea typeface="Atma"/>
                <a:cs typeface="Atma"/>
                <a:sym typeface="Atma"/>
              </a:rPr>
              <a:t>Mobile</a:t>
            </a:r>
            <a:r>
              <a:rPr b="1" lang="en" sz="2600">
                <a:latin typeface="Atma"/>
                <a:ea typeface="Atma"/>
                <a:cs typeface="Atma"/>
                <a:sym typeface="Atma"/>
              </a:rPr>
              <a:t> project</a:t>
            </a:r>
            <a:endParaRPr b="1" sz="2600">
              <a:latin typeface="Atma"/>
              <a:ea typeface="Atma"/>
              <a:cs typeface="Atma"/>
              <a:sym typeface="Atm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959" name="Google Shape;959;p8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0" name="Google Shape;960;p8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961" name="Google Shape;961;p8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8" rotWithShape="0" algn="bl" dir="5400000" dist="19050">
                <a:schemeClr val="dk1">
                  <a:alpha val="2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80"/>
          <p:cNvGrpSpPr/>
          <p:nvPr/>
        </p:nvGrpSpPr>
        <p:grpSpPr>
          <a:xfrm>
            <a:off x="3679566" y="454276"/>
            <a:ext cx="1394980" cy="1307291"/>
            <a:chOff x="175906" y="401530"/>
            <a:chExt cx="2115209" cy="1982245"/>
          </a:xfrm>
        </p:grpSpPr>
        <p:sp>
          <p:nvSpPr>
            <p:cNvPr id="966" name="Google Shape;966;p80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80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80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80"/>
            <p:cNvSpPr/>
            <p:nvPr/>
          </p:nvSpPr>
          <p:spPr>
            <a:xfrm>
              <a:off x="1000455" y="1110445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80"/>
            <p:cNvSpPr/>
            <p:nvPr/>
          </p:nvSpPr>
          <p:spPr>
            <a:xfrm>
              <a:off x="1221912" y="1330391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80"/>
          <p:cNvGrpSpPr/>
          <p:nvPr/>
        </p:nvGrpSpPr>
        <p:grpSpPr>
          <a:xfrm>
            <a:off x="7685088" y="1030760"/>
            <a:ext cx="1151308" cy="1078936"/>
            <a:chOff x="175906" y="401530"/>
            <a:chExt cx="2115209" cy="1982245"/>
          </a:xfrm>
        </p:grpSpPr>
        <p:sp>
          <p:nvSpPr>
            <p:cNvPr id="972" name="Google Shape;972;p80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80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80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0"/>
            <p:cNvSpPr/>
            <p:nvPr/>
          </p:nvSpPr>
          <p:spPr>
            <a:xfrm>
              <a:off x="440469" y="970448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80"/>
            <p:cNvSpPr/>
            <p:nvPr/>
          </p:nvSpPr>
          <p:spPr>
            <a:xfrm>
              <a:off x="661926" y="1190395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80"/>
          <p:cNvGrpSpPr/>
          <p:nvPr/>
        </p:nvGrpSpPr>
        <p:grpSpPr>
          <a:xfrm>
            <a:off x="4297649" y="2491745"/>
            <a:ext cx="759360" cy="711626"/>
            <a:chOff x="175906" y="401530"/>
            <a:chExt cx="2115209" cy="1982245"/>
          </a:xfrm>
        </p:grpSpPr>
        <p:sp>
          <p:nvSpPr>
            <p:cNvPr id="978" name="Google Shape;978;p80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80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80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80"/>
            <p:cNvSpPr/>
            <p:nvPr/>
          </p:nvSpPr>
          <p:spPr>
            <a:xfrm>
              <a:off x="1113560" y="873401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80"/>
            <p:cNvSpPr/>
            <p:nvPr/>
          </p:nvSpPr>
          <p:spPr>
            <a:xfrm>
              <a:off x="1335017" y="1093347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80"/>
          <p:cNvGrpSpPr/>
          <p:nvPr/>
        </p:nvGrpSpPr>
        <p:grpSpPr>
          <a:xfrm>
            <a:off x="3720434" y="3273008"/>
            <a:ext cx="1125926" cy="1055149"/>
            <a:chOff x="175906" y="401530"/>
            <a:chExt cx="2115209" cy="1982245"/>
          </a:xfrm>
        </p:grpSpPr>
        <p:sp>
          <p:nvSpPr>
            <p:cNvPr id="984" name="Google Shape;984;p80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80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80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80"/>
            <p:cNvSpPr/>
            <p:nvPr/>
          </p:nvSpPr>
          <p:spPr>
            <a:xfrm>
              <a:off x="1143607" y="824140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80"/>
            <p:cNvSpPr/>
            <p:nvPr/>
          </p:nvSpPr>
          <p:spPr>
            <a:xfrm>
              <a:off x="1365064" y="1044086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80"/>
          <p:cNvGrpSpPr/>
          <p:nvPr/>
        </p:nvGrpSpPr>
        <p:grpSpPr>
          <a:xfrm>
            <a:off x="7768957" y="2803108"/>
            <a:ext cx="1627230" cy="1524941"/>
            <a:chOff x="175906" y="401530"/>
            <a:chExt cx="2115209" cy="1982245"/>
          </a:xfrm>
        </p:grpSpPr>
        <p:sp>
          <p:nvSpPr>
            <p:cNvPr id="990" name="Google Shape;990;p80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406148" y="813291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627605" y="1033238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5" name="Google Shape;995;p80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8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1001" name="Google Shape;1001;p81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8" rotWithShape="0" algn="bl" dir="5400000" dist="19050">
                <a:schemeClr val="dk1">
                  <a:alpha val="2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1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1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1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5" name="Google Shape;10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6" name="Google Shape;1006;p8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81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600">
                <a:latin typeface="Atma"/>
                <a:ea typeface="Atma"/>
                <a:cs typeface="Atma"/>
                <a:sym typeface="Atma"/>
              </a:rPr>
              <a:t>Tablet</a:t>
            </a:r>
            <a:r>
              <a:rPr b="1" lang="en" sz="2600">
                <a:latin typeface="Atma"/>
                <a:ea typeface="Atma"/>
                <a:cs typeface="Atma"/>
                <a:sym typeface="Atma"/>
              </a:rPr>
              <a:t> project</a:t>
            </a:r>
            <a:endParaRPr b="1" sz="2600">
              <a:latin typeface="Atma"/>
              <a:ea typeface="Atma"/>
              <a:cs typeface="Atma"/>
              <a:sym typeface="Atm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1008" name="Google Shape;1008;p81"/>
          <p:cNvGrpSpPr/>
          <p:nvPr/>
        </p:nvGrpSpPr>
        <p:grpSpPr>
          <a:xfrm>
            <a:off x="3341391" y="373576"/>
            <a:ext cx="1394980" cy="1307291"/>
            <a:chOff x="175906" y="401530"/>
            <a:chExt cx="2115209" cy="1982245"/>
          </a:xfrm>
        </p:grpSpPr>
        <p:sp>
          <p:nvSpPr>
            <p:cNvPr id="1009" name="Google Shape;1009;p81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81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81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81"/>
            <p:cNvSpPr/>
            <p:nvPr/>
          </p:nvSpPr>
          <p:spPr>
            <a:xfrm>
              <a:off x="1000455" y="1110445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81"/>
            <p:cNvSpPr/>
            <p:nvPr/>
          </p:nvSpPr>
          <p:spPr>
            <a:xfrm>
              <a:off x="1221912" y="1330391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81"/>
          <p:cNvGrpSpPr/>
          <p:nvPr/>
        </p:nvGrpSpPr>
        <p:grpSpPr>
          <a:xfrm>
            <a:off x="7809688" y="1030760"/>
            <a:ext cx="1151308" cy="1078936"/>
            <a:chOff x="175906" y="401530"/>
            <a:chExt cx="2115209" cy="1982245"/>
          </a:xfrm>
        </p:grpSpPr>
        <p:sp>
          <p:nvSpPr>
            <p:cNvPr id="1015" name="Google Shape;1015;p81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81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81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81"/>
            <p:cNvSpPr/>
            <p:nvPr/>
          </p:nvSpPr>
          <p:spPr>
            <a:xfrm>
              <a:off x="440469" y="970448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81"/>
            <p:cNvSpPr/>
            <p:nvPr/>
          </p:nvSpPr>
          <p:spPr>
            <a:xfrm>
              <a:off x="661926" y="1190395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81"/>
          <p:cNvGrpSpPr/>
          <p:nvPr/>
        </p:nvGrpSpPr>
        <p:grpSpPr>
          <a:xfrm>
            <a:off x="4457824" y="2500645"/>
            <a:ext cx="759360" cy="711626"/>
            <a:chOff x="175906" y="401530"/>
            <a:chExt cx="2115209" cy="1982245"/>
          </a:xfrm>
        </p:grpSpPr>
        <p:sp>
          <p:nvSpPr>
            <p:cNvPr id="1021" name="Google Shape;1021;p81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81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81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81"/>
            <p:cNvSpPr/>
            <p:nvPr/>
          </p:nvSpPr>
          <p:spPr>
            <a:xfrm>
              <a:off x="1113560" y="873401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81"/>
            <p:cNvSpPr/>
            <p:nvPr/>
          </p:nvSpPr>
          <p:spPr>
            <a:xfrm>
              <a:off x="1335017" y="1093347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81"/>
          <p:cNvGrpSpPr/>
          <p:nvPr/>
        </p:nvGrpSpPr>
        <p:grpSpPr>
          <a:xfrm>
            <a:off x="3720434" y="3273008"/>
            <a:ext cx="1125926" cy="1055149"/>
            <a:chOff x="175906" y="401530"/>
            <a:chExt cx="2115209" cy="1982245"/>
          </a:xfrm>
        </p:grpSpPr>
        <p:sp>
          <p:nvSpPr>
            <p:cNvPr id="1027" name="Google Shape;1027;p81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81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1143607" y="824140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1365064" y="1044086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81"/>
          <p:cNvGrpSpPr/>
          <p:nvPr/>
        </p:nvGrpSpPr>
        <p:grpSpPr>
          <a:xfrm>
            <a:off x="7768957" y="2803108"/>
            <a:ext cx="1627230" cy="1524941"/>
            <a:chOff x="175906" y="401530"/>
            <a:chExt cx="2115209" cy="1982245"/>
          </a:xfrm>
        </p:grpSpPr>
        <p:sp>
          <p:nvSpPr>
            <p:cNvPr id="1033" name="Google Shape;1033;p81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81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81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406148" y="813291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81"/>
            <p:cNvSpPr/>
            <p:nvPr/>
          </p:nvSpPr>
          <p:spPr>
            <a:xfrm>
              <a:off x="627605" y="1033238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rgbClr val="95F163"/>
            </a:gs>
          </a:gsLst>
          <a:lin ang="0" scaled="0"/>
        </a:gra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82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4" name="Google Shape;1044;p82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1045" name="Google Shape;1045;p8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8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8" rotWithShape="0" algn="bl" dir="5400000" dist="19050">
                <a:schemeClr val="dk1">
                  <a:alpha val="25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8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8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" name="Google Shape;1049;p82"/>
          <p:cNvSpPr txBox="1"/>
          <p:nvPr>
            <p:ph idx="4294967295" type="body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600">
                <a:latin typeface="Atma"/>
                <a:ea typeface="Atma"/>
                <a:cs typeface="Atma"/>
                <a:sym typeface="Atma"/>
              </a:rPr>
              <a:t>Desktop</a:t>
            </a:r>
            <a:r>
              <a:rPr b="1" lang="en" sz="2600">
                <a:latin typeface="Atma"/>
                <a:ea typeface="Atma"/>
                <a:cs typeface="Atma"/>
                <a:sym typeface="Atma"/>
              </a:rPr>
              <a:t> project</a:t>
            </a:r>
            <a:endParaRPr b="1" sz="2600">
              <a:latin typeface="Atma"/>
              <a:ea typeface="Atma"/>
              <a:cs typeface="Atma"/>
              <a:sym typeface="Atm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1050" name="Google Shape;1050;p82"/>
          <p:cNvGrpSpPr/>
          <p:nvPr/>
        </p:nvGrpSpPr>
        <p:grpSpPr>
          <a:xfrm>
            <a:off x="3585891" y="329676"/>
            <a:ext cx="1394980" cy="1307291"/>
            <a:chOff x="175906" y="401530"/>
            <a:chExt cx="2115209" cy="1982245"/>
          </a:xfrm>
        </p:grpSpPr>
        <p:sp>
          <p:nvSpPr>
            <p:cNvPr id="1051" name="Google Shape;1051;p82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82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82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82"/>
            <p:cNvSpPr/>
            <p:nvPr/>
          </p:nvSpPr>
          <p:spPr>
            <a:xfrm>
              <a:off x="1000455" y="1110445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82"/>
            <p:cNvSpPr/>
            <p:nvPr/>
          </p:nvSpPr>
          <p:spPr>
            <a:xfrm>
              <a:off x="1221912" y="1330391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82"/>
          <p:cNvGrpSpPr/>
          <p:nvPr/>
        </p:nvGrpSpPr>
        <p:grpSpPr>
          <a:xfrm>
            <a:off x="7809688" y="373585"/>
            <a:ext cx="1151308" cy="1078936"/>
            <a:chOff x="175906" y="401530"/>
            <a:chExt cx="2115209" cy="1982245"/>
          </a:xfrm>
        </p:grpSpPr>
        <p:sp>
          <p:nvSpPr>
            <p:cNvPr id="1057" name="Google Shape;1057;p82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82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82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82"/>
            <p:cNvSpPr/>
            <p:nvPr/>
          </p:nvSpPr>
          <p:spPr>
            <a:xfrm>
              <a:off x="580466" y="1110445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82"/>
            <p:cNvSpPr/>
            <p:nvPr/>
          </p:nvSpPr>
          <p:spPr>
            <a:xfrm>
              <a:off x="801923" y="1330391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82"/>
          <p:cNvGrpSpPr/>
          <p:nvPr/>
        </p:nvGrpSpPr>
        <p:grpSpPr>
          <a:xfrm>
            <a:off x="3585899" y="2963395"/>
            <a:ext cx="759360" cy="711626"/>
            <a:chOff x="175906" y="401530"/>
            <a:chExt cx="2115209" cy="1982245"/>
          </a:xfrm>
        </p:grpSpPr>
        <p:sp>
          <p:nvSpPr>
            <p:cNvPr id="1063" name="Google Shape;1063;p82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82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82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82"/>
            <p:cNvSpPr/>
            <p:nvPr/>
          </p:nvSpPr>
          <p:spPr>
            <a:xfrm>
              <a:off x="1039197" y="735508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82"/>
            <p:cNvSpPr/>
            <p:nvPr/>
          </p:nvSpPr>
          <p:spPr>
            <a:xfrm>
              <a:off x="1260654" y="955454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82"/>
          <p:cNvGrpSpPr/>
          <p:nvPr/>
        </p:nvGrpSpPr>
        <p:grpSpPr>
          <a:xfrm>
            <a:off x="2812459" y="3860233"/>
            <a:ext cx="1125926" cy="1055149"/>
            <a:chOff x="175906" y="401530"/>
            <a:chExt cx="2115209" cy="1982245"/>
          </a:xfrm>
        </p:grpSpPr>
        <p:sp>
          <p:nvSpPr>
            <p:cNvPr id="1069" name="Google Shape;1069;p82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82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82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82"/>
            <p:cNvSpPr/>
            <p:nvPr/>
          </p:nvSpPr>
          <p:spPr>
            <a:xfrm>
              <a:off x="1067325" y="680988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82"/>
            <p:cNvSpPr/>
            <p:nvPr/>
          </p:nvSpPr>
          <p:spPr>
            <a:xfrm>
              <a:off x="1288782" y="900934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82"/>
          <p:cNvGrpSpPr/>
          <p:nvPr/>
        </p:nvGrpSpPr>
        <p:grpSpPr>
          <a:xfrm>
            <a:off x="7651832" y="3390433"/>
            <a:ext cx="1627230" cy="1524941"/>
            <a:chOff x="175906" y="401530"/>
            <a:chExt cx="2115209" cy="1982245"/>
          </a:xfrm>
        </p:grpSpPr>
        <p:sp>
          <p:nvSpPr>
            <p:cNvPr id="1075" name="Google Shape;1075;p82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82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82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82"/>
            <p:cNvSpPr/>
            <p:nvPr/>
          </p:nvSpPr>
          <p:spPr>
            <a:xfrm>
              <a:off x="406148" y="813291"/>
              <a:ext cx="964631" cy="964754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82"/>
            <p:cNvSpPr/>
            <p:nvPr/>
          </p:nvSpPr>
          <p:spPr>
            <a:xfrm>
              <a:off x="627605" y="1033238"/>
              <a:ext cx="523896" cy="523968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3"/>
          <p:cNvSpPr txBox="1"/>
          <p:nvPr>
            <p:ph idx="4294967295" type="ctrTitle"/>
          </p:nvPr>
        </p:nvSpPr>
        <p:spPr>
          <a:xfrm>
            <a:off x="855300" y="709688"/>
            <a:ext cx="3331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Thanks!</a:t>
            </a:r>
            <a:endParaRPr sz="6900"/>
          </a:p>
        </p:txBody>
      </p:sp>
      <p:sp>
        <p:nvSpPr>
          <p:cNvPr id="1085" name="Google Shape;1085;p83"/>
          <p:cNvSpPr txBox="1"/>
          <p:nvPr>
            <p:ph idx="4294967295" type="subTitle"/>
          </p:nvPr>
        </p:nvSpPr>
        <p:spPr>
          <a:xfrm>
            <a:off x="855300" y="1909311"/>
            <a:ext cx="3331500" cy="252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@username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user@mail.me</a:t>
            </a:r>
            <a:endParaRPr/>
          </a:p>
        </p:txBody>
      </p:sp>
      <p:sp>
        <p:nvSpPr>
          <p:cNvPr id="1086" name="Google Shape;1086;p8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83"/>
          <p:cNvPicPr preferRelativeResize="0"/>
          <p:nvPr/>
        </p:nvPicPr>
        <p:blipFill rotWithShape="1">
          <a:blip r:embed="rId3">
            <a:alphaModFix/>
          </a:blip>
          <a:srcRect b="0" l="25597" r="9794" t="0"/>
          <a:stretch/>
        </p:blipFill>
        <p:spPr>
          <a:xfrm>
            <a:off x="4678575" y="566400"/>
            <a:ext cx="3891000" cy="4010700"/>
          </a:xfrm>
          <a:prstGeom prst="ellipse">
            <a:avLst/>
          </a:prstGeom>
          <a:noFill/>
          <a:ln>
            <a:noFill/>
          </a:ln>
          <a:effectLst>
            <a:outerShdw blurRad="28575" rotWithShape="0" algn="bl" dir="5400000" dist="28575">
              <a:schemeClr val="dk1">
                <a:alpha val="50000"/>
              </a:schemeClr>
            </a:outerShdw>
          </a:effectLst>
        </p:spPr>
      </p:pic>
      <p:grpSp>
        <p:nvGrpSpPr>
          <p:cNvPr id="1088" name="Google Shape;1088;p83"/>
          <p:cNvGrpSpPr/>
          <p:nvPr/>
        </p:nvGrpSpPr>
        <p:grpSpPr>
          <a:xfrm>
            <a:off x="7329133" y="633506"/>
            <a:ext cx="453116" cy="714197"/>
            <a:chOff x="1620532" y="2740711"/>
            <a:chExt cx="745257" cy="1174666"/>
          </a:xfrm>
        </p:grpSpPr>
        <p:sp>
          <p:nvSpPr>
            <p:cNvPr id="1089" name="Google Shape;1089;p83"/>
            <p:cNvSpPr/>
            <p:nvPr/>
          </p:nvSpPr>
          <p:spPr>
            <a:xfrm>
              <a:off x="1620532" y="2740711"/>
              <a:ext cx="745257" cy="1174666"/>
            </a:xfrm>
            <a:custGeom>
              <a:rect b="b" l="l" r="r" t="t"/>
              <a:pathLst>
                <a:path extrusionOk="0" h="1174666" w="745257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83"/>
            <p:cNvSpPr/>
            <p:nvPr/>
          </p:nvSpPr>
          <p:spPr>
            <a:xfrm>
              <a:off x="1763362" y="3112760"/>
              <a:ext cx="446402" cy="667683"/>
            </a:xfrm>
            <a:custGeom>
              <a:rect b="b" l="l" r="r" t="t"/>
              <a:pathLst>
                <a:path extrusionOk="0" h="667683" w="446402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83"/>
            <p:cNvSpPr/>
            <p:nvPr/>
          </p:nvSpPr>
          <p:spPr>
            <a:xfrm>
              <a:off x="1980517" y="3061527"/>
              <a:ext cx="341579" cy="420075"/>
            </a:xfrm>
            <a:custGeom>
              <a:rect b="b" l="l" r="r" t="t"/>
              <a:pathLst>
                <a:path extrusionOk="0" h="420075" w="341579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83"/>
            <p:cNvSpPr/>
            <p:nvPr/>
          </p:nvSpPr>
          <p:spPr>
            <a:xfrm>
              <a:off x="2085517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83"/>
            <p:cNvSpPr/>
            <p:nvPr/>
          </p:nvSpPr>
          <p:spPr>
            <a:xfrm>
              <a:off x="1623727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83"/>
          <p:cNvGrpSpPr/>
          <p:nvPr/>
        </p:nvGrpSpPr>
        <p:grpSpPr>
          <a:xfrm>
            <a:off x="5677226" y="633506"/>
            <a:ext cx="453093" cy="714197"/>
            <a:chOff x="188982" y="2740711"/>
            <a:chExt cx="745218" cy="1174666"/>
          </a:xfrm>
        </p:grpSpPr>
        <p:sp>
          <p:nvSpPr>
            <p:cNvPr id="1095" name="Google Shape;1095;p83"/>
            <p:cNvSpPr/>
            <p:nvPr/>
          </p:nvSpPr>
          <p:spPr>
            <a:xfrm>
              <a:off x="188982" y="2740711"/>
              <a:ext cx="745218" cy="1174666"/>
            </a:xfrm>
            <a:custGeom>
              <a:rect b="b" l="l" r="r" t="t"/>
              <a:pathLst>
                <a:path extrusionOk="0" h="1174666" w="745218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83"/>
            <p:cNvSpPr/>
            <p:nvPr/>
          </p:nvSpPr>
          <p:spPr>
            <a:xfrm>
              <a:off x="344800" y="3112760"/>
              <a:ext cx="446368" cy="667683"/>
            </a:xfrm>
            <a:custGeom>
              <a:rect b="b" l="l" r="r" t="t"/>
              <a:pathLst>
                <a:path extrusionOk="0" h="667683" w="446368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83"/>
            <p:cNvSpPr/>
            <p:nvPr/>
          </p:nvSpPr>
          <p:spPr>
            <a:xfrm>
              <a:off x="232538" y="3061527"/>
              <a:ext cx="341567" cy="420075"/>
            </a:xfrm>
            <a:custGeom>
              <a:rect b="b" l="l" r="r" t="t"/>
              <a:pathLst>
                <a:path extrusionOk="0" h="420075" w="341567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83"/>
            <p:cNvSpPr/>
            <p:nvPr/>
          </p:nvSpPr>
          <p:spPr>
            <a:xfrm>
              <a:off x="190551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83"/>
            <p:cNvSpPr/>
            <p:nvPr/>
          </p:nvSpPr>
          <p:spPr>
            <a:xfrm>
              <a:off x="324756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" name="Google Shape;1100;p83"/>
          <p:cNvSpPr/>
          <p:nvPr/>
        </p:nvSpPr>
        <p:spPr>
          <a:xfrm>
            <a:off x="6765899" y="1465899"/>
            <a:ext cx="690376" cy="255563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3"/>
          <p:cNvSpPr/>
          <p:nvPr/>
        </p:nvSpPr>
        <p:spPr>
          <a:xfrm flipH="1">
            <a:off x="5927699" y="1465899"/>
            <a:ext cx="690376" cy="255563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07" name="Google Shape;1107;p84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➜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➜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08" name="Google Shape;1108;p8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9" name="Google Shape;1109;p84"/>
          <p:cNvGrpSpPr/>
          <p:nvPr/>
        </p:nvGrpSpPr>
        <p:grpSpPr>
          <a:xfrm flipH="1" rot="9764460">
            <a:off x="7337488" y="2850726"/>
            <a:ext cx="1162964" cy="586459"/>
            <a:chOff x="7096674" y="3381214"/>
            <a:chExt cx="1162931" cy="586442"/>
          </a:xfrm>
        </p:grpSpPr>
        <p:sp>
          <p:nvSpPr>
            <p:cNvPr id="1110" name="Google Shape;1110;p84"/>
            <p:cNvSpPr/>
            <p:nvPr/>
          </p:nvSpPr>
          <p:spPr>
            <a:xfrm>
              <a:off x="7096674" y="3381214"/>
              <a:ext cx="1162931" cy="456384"/>
            </a:xfrm>
            <a:custGeom>
              <a:rect b="b" l="l" r="r" t="t"/>
              <a:pathLst>
                <a:path extrusionOk="0" h="532226" w="1356188">
                  <a:moveTo>
                    <a:pt x="0" y="103246"/>
                  </a:moveTo>
                  <a:cubicBezTo>
                    <a:pt x="58220" y="74410"/>
                    <a:pt x="120481" y="54752"/>
                    <a:pt x="183428" y="37971"/>
                  </a:cubicBezTo>
                  <a:cubicBezTo>
                    <a:pt x="246923" y="21943"/>
                    <a:pt x="311512" y="10902"/>
                    <a:pt x="376719" y="4956"/>
                  </a:cubicBezTo>
                  <a:cubicBezTo>
                    <a:pt x="507270" y="-6619"/>
                    <a:pt x="641656" y="1326"/>
                    <a:pt x="770288" y="36806"/>
                  </a:cubicBezTo>
                  <a:cubicBezTo>
                    <a:pt x="899742" y="71074"/>
                    <a:pt x="1020019" y="133554"/>
                    <a:pt x="1122486" y="219755"/>
                  </a:cubicBezTo>
                  <a:cubicBezTo>
                    <a:pt x="1172898" y="262454"/>
                    <a:pt x="1218241" y="310859"/>
                    <a:pt x="1257488" y="364004"/>
                  </a:cubicBezTo>
                  <a:cubicBezTo>
                    <a:pt x="1296462" y="416286"/>
                    <a:pt x="1329544" y="472704"/>
                    <a:pt x="1356189" y="532226"/>
                  </a:cubicBezTo>
                  <a:cubicBezTo>
                    <a:pt x="1273996" y="432430"/>
                    <a:pt x="1184953" y="341949"/>
                    <a:pt x="1082623" y="271468"/>
                  </a:cubicBezTo>
                  <a:cubicBezTo>
                    <a:pt x="981045" y="201035"/>
                    <a:pt x="867961" y="148753"/>
                    <a:pt x="748507" y="116945"/>
                  </a:cubicBezTo>
                  <a:cubicBezTo>
                    <a:pt x="629601" y="83999"/>
                    <a:pt x="505009" y="70848"/>
                    <a:pt x="379528" y="69958"/>
                  </a:cubicBezTo>
                  <a:cubicBezTo>
                    <a:pt x="252265" y="69608"/>
                    <a:pt x="125276" y="80752"/>
                    <a:pt x="0" y="103246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7858006" y="3522342"/>
              <a:ext cx="276200" cy="445315"/>
            </a:xfrm>
            <a:custGeom>
              <a:rect b="b" l="l" r="r" t="t"/>
              <a:pathLst>
                <a:path extrusionOk="0" h="589821" w="365828">
                  <a:moveTo>
                    <a:pt x="195620" y="107057"/>
                  </a:moveTo>
                  <a:cubicBezTo>
                    <a:pt x="134386" y="64583"/>
                    <a:pt x="68769" y="28699"/>
                    <a:pt x="0" y="0"/>
                  </a:cubicBezTo>
                  <a:cubicBezTo>
                    <a:pt x="6849" y="201922"/>
                    <a:pt x="38288" y="569188"/>
                    <a:pt x="178085" y="589052"/>
                  </a:cubicBezTo>
                  <a:cubicBezTo>
                    <a:pt x="272677" y="602751"/>
                    <a:pt x="330965" y="431515"/>
                    <a:pt x="365829" y="252744"/>
                  </a:cubicBezTo>
                  <a:cubicBezTo>
                    <a:pt x="313909" y="198826"/>
                    <a:pt x="256923" y="150037"/>
                    <a:pt x="195620" y="10705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84"/>
          <p:cNvGrpSpPr/>
          <p:nvPr/>
        </p:nvGrpSpPr>
        <p:grpSpPr>
          <a:xfrm>
            <a:off x="5840966" y="2214521"/>
            <a:ext cx="1065613" cy="626828"/>
            <a:chOff x="5682925" y="1139232"/>
            <a:chExt cx="2115150" cy="1244200"/>
          </a:xfrm>
        </p:grpSpPr>
        <p:sp>
          <p:nvSpPr>
            <p:cNvPr id="1113" name="Google Shape;1113;p84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84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84"/>
          <p:cNvSpPr/>
          <p:nvPr/>
        </p:nvSpPr>
        <p:spPr>
          <a:xfrm rot="-368563">
            <a:off x="7131247" y="1614642"/>
            <a:ext cx="1290357" cy="477664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9" name="Google Shape;1119;p84"/>
          <p:cNvGrpSpPr/>
          <p:nvPr/>
        </p:nvGrpSpPr>
        <p:grpSpPr>
          <a:xfrm>
            <a:off x="7283691" y="2214521"/>
            <a:ext cx="1065613" cy="626828"/>
            <a:chOff x="5682925" y="1139232"/>
            <a:chExt cx="2115150" cy="1244200"/>
          </a:xfrm>
        </p:grpSpPr>
        <p:sp>
          <p:nvSpPr>
            <p:cNvPr id="1120" name="Google Shape;1120;p84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84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84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5" name="Google Shape;1125;p84"/>
          <p:cNvSpPr/>
          <p:nvPr/>
        </p:nvSpPr>
        <p:spPr>
          <a:xfrm flipH="1" rot="368563">
            <a:off x="5797197" y="1614642"/>
            <a:ext cx="1290357" cy="477664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6" name="Google Shape;1126;p84"/>
          <p:cNvGrpSpPr/>
          <p:nvPr/>
        </p:nvGrpSpPr>
        <p:grpSpPr>
          <a:xfrm>
            <a:off x="6709874" y="768387"/>
            <a:ext cx="738927" cy="740445"/>
            <a:chOff x="2893887" y="2547824"/>
            <a:chExt cx="1212350" cy="1214840"/>
          </a:xfrm>
        </p:grpSpPr>
        <p:sp>
          <p:nvSpPr>
            <p:cNvPr id="1127" name="Google Shape;1127;p84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5"/>
          <p:cNvSpPr/>
          <p:nvPr/>
        </p:nvSpPr>
        <p:spPr>
          <a:xfrm>
            <a:off x="6262499" y="3079350"/>
            <a:ext cx="1705350" cy="1327179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85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137" name="Google Shape;1137;p85"/>
          <p:cNvSpPr txBox="1"/>
          <p:nvPr>
            <p:ph idx="1" type="body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➜"/>
            </a:pPr>
            <a:r>
              <a:rPr lang="en" sz="1600"/>
              <a:t>Titles: Atma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➜"/>
            </a:pPr>
            <a:r>
              <a:rPr lang="en" sz="1600"/>
              <a:t>Body copy: Quicksand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https://github.com/BlackFoundryCom/Atma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https://www.fontsquirrel.com/fonts/quicksand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38" name="Google Shape;1138;p85"/>
          <p:cNvSpPr txBox="1"/>
          <p:nvPr/>
        </p:nvSpPr>
        <p:spPr>
          <a:xfrm>
            <a:off x="855300" y="4104575"/>
            <a:ext cx="4720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You don’t need to keep this slide in your presentation. It’s only here to serve you as a design guide if you need to create new slides or download the fonts to</a:t>
            </a:r>
            <a:r>
              <a:rPr lang="en" sz="10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n" sz="10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edit the presentation in PowerPoint®</a:t>
            </a:r>
            <a:endParaRPr sz="10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39" name="Google Shape;1139;p8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0" name="Google Shape;1140;p85"/>
          <p:cNvGrpSpPr/>
          <p:nvPr/>
        </p:nvGrpSpPr>
        <p:grpSpPr>
          <a:xfrm>
            <a:off x="8241903" y="991179"/>
            <a:ext cx="490975" cy="773870"/>
            <a:chOff x="1620532" y="2740711"/>
            <a:chExt cx="745257" cy="1174666"/>
          </a:xfrm>
        </p:grpSpPr>
        <p:sp>
          <p:nvSpPr>
            <p:cNvPr id="1141" name="Google Shape;1141;p85"/>
            <p:cNvSpPr/>
            <p:nvPr/>
          </p:nvSpPr>
          <p:spPr>
            <a:xfrm>
              <a:off x="1620532" y="2740711"/>
              <a:ext cx="745257" cy="1174666"/>
            </a:xfrm>
            <a:custGeom>
              <a:rect b="b" l="l" r="r" t="t"/>
              <a:pathLst>
                <a:path extrusionOk="0" h="1174666" w="745257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85"/>
            <p:cNvSpPr/>
            <p:nvPr/>
          </p:nvSpPr>
          <p:spPr>
            <a:xfrm>
              <a:off x="1763362" y="3112760"/>
              <a:ext cx="446402" cy="667683"/>
            </a:xfrm>
            <a:custGeom>
              <a:rect b="b" l="l" r="r" t="t"/>
              <a:pathLst>
                <a:path extrusionOk="0" h="667683" w="446402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85"/>
            <p:cNvSpPr/>
            <p:nvPr/>
          </p:nvSpPr>
          <p:spPr>
            <a:xfrm>
              <a:off x="1980517" y="3061527"/>
              <a:ext cx="341579" cy="420075"/>
            </a:xfrm>
            <a:custGeom>
              <a:rect b="b" l="l" r="r" t="t"/>
              <a:pathLst>
                <a:path extrusionOk="0" h="420075" w="341579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5"/>
            <p:cNvSpPr/>
            <p:nvPr/>
          </p:nvSpPr>
          <p:spPr>
            <a:xfrm>
              <a:off x="2085517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85"/>
            <p:cNvSpPr/>
            <p:nvPr/>
          </p:nvSpPr>
          <p:spPr>
            <a:xfrm>
              <a:off x="1623727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85"/>
          <p:cNvGrpSpPr/>
          <p:nvPr/>
        </p:nvGrpSpPr>
        <p:grpSpPr>
          <a:xfrm>
            <a:off x="5575395" y="991179"/>
            <a:ext cx="490950" cy="773870"/>
            <a:chOff x="188982" y="2740711"/>
            <a:chExt cx="745218" cy="1174666"/>
          </a:xfrm>
        </p:grpSpPr>
        <p:sp>
          <p:nvSpPr>
            <p:cNvPr id="1147" name="Google Shape;1147;p85"/>
            <p:cNvSpPr/>
            <p:nvPr/>
          </p:nvSpPr>
          <p:spPr>
            <a:xfrm>
              <a:off x="188982" y="2740711"/>
              <a:ext cx="745218" cy="1174666"/>
            </a:xfrm>
            <a:custGeom>
              <a:rect b="b" l="l" r="r" t="t"/>
              <a:pathLst>
                <a:path extrusionOk="0" h="1174666" w="745218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85"/>
            <p:cNvSpPr/>
            <p:nvPr/>
          </p:nvSpPr>
          <p:spPr>
            <a:xfrm>
              <a:off x="344800" y="3112760"/>
              <a:ext cx="446368" cy="667683"/>
            </a:xfrm>
            <a:custGeom>
              <a:rect b="b" l="l" r="r" t="t"/>
              <a:pathLst>
                <a:path extrusionOk="0" h="667683" w="446368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85"/>
            <p:cNvSpPr/>
            <p:nvPr/>
          </p:nvSpPr>
          <p:spPr>
            <a:xfrm>
              <a:off x="232538" y="3061527"/>
              <a:ext cx="341567" cy="420075"/>
            </a:xfrm>
            <a:custGeom>
              <a:rect b="b" l="l" r="r" t="t"/>
              <a:pathLst>
                <a:path extrusionOk="0" h="420075" w="341567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5"/>
            <p:cNvSpPr/>
            <p:nvPr/>
          </p:nvSpPr>
          <p:spPr>
            <a:xfrm>
              <a:off x="190551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85"/>
            <p:cNvSpPr/>
            <p:nvPr/>
          </p:nvSpPr>
          <p:spPr>
            <a:xfrm>
              <a:off x="324756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85"/>
          <p:cNvGrpSpPr/>
          <p:nvPr/>
        </p:nvGrpSpPr>
        <p:grpSpPr>
          <a:xfrm>
            <a:off x="5738625" y="1688940"/>
            <a:ext cx="1316755" cy="1022671"/>
            <a:chOff x="2860826" y="401530"/>
            <a:chExt cx="2115269" cy="1642581"/>
          </a:xfrm>
        </p:grpSpPr>
        <p:sp>
          <p:nvSpPr>
            <p:cNvPr id="1153" name="Google Shape;1153;p85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5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85"/>
            <p:cNvSpPr/>
            <p:nvPr/>
          </p:nvSpPr>
          <p:spPr>
            <a:xfrm>
              <a:off x="3347496" y="96457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5"/>
            <p:cNvSpPr/>
            <p:nvPr/>
          </p:nvSpPr>
          <p:spPr>
            <a:xfrm>
              <a:off x="3521371" y="113727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85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85"/>
          <p:cNvGrpSpPr/>
          <p:nvPr/>
        </p:nvGrpSpPr>
        <p:grpSpPr>
          <a:xfrm>
            <a:off x="7270325" y="1688940"/>
            <a:ext cx="1316755" cy="1022671"/>
            <a:chOff x="2860826" y="401530"/>
            <a:chExt cx="2115269" cy="1642581"/>
          </a:xfrm>
        </p:grpSpPr>
        <p:sp>
          <p:nvSpPr>
            <p:cNvPr id="1159" name="Google Shape;1159;p85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85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85"/>
            <p:cNvSpPr/>
            <p:nvPr/>
          </p:nvSpPr>
          <p:spPr>
            <a:xfrm>
              <a:off x="3347496" y="96457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5"/>
            <p:cNvSpPr/>
            <p:nvPr/>
          </p:nvSpPr>
          <p:spPr>
            <a:xfrm>
              <a:off x="3521371" y="113727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5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85"/>
          <p:cNvGrpSpPr/>
          <p:nvPr/>
        </p:nvGrpSpPr>
        <p:grpSpPr>
          <a:xfrm>
            <a:off x="6370267" y="2856043"/>
            <a:ext cx="1597056" cy="563983"/>
            <a:chOff x="5580309" y="2517898"/>
            <a:chExt cx="1815042" cy="640963"/>
          </a:xfrm>
        </p:grpSpPr>
        <p:sp>
          <p:nvSpPr>
            <p:cNvPr id="1165" name="Google Shape;1165;p85"/>
            <p:cNvSpPr/>
            <p:nvPr/>
          </p:nvSpPr>
          <p:spPr>
            <a:xfrm>
              <a:off x="5580309" y="2753538"/>
              <a:ext cx="1815042" cy="405323"/>
            </a:xfrm>
            <a:custGeom>
              <a:rect b="b" l="l" r="r" t="t"/>
              <a:pathLst>
                <a:path extrusionOk="0" h="481096" w="2154353">
                  <a:moveTo>
                    <a:pt x="0" y="414315"/>
                  </a:moveTo>
                  <a:cubicBezTo>
                    <a:pt x="73015" y="348286"/>
                    <a:pt x="155688" y="294038"/>
                    <a:pt x="240552" y="243558"/>
                  </a:cubicBezTo>
                  <a:cubicBezTo>
                    <a:pt x="326472" y="194050"/>
                    <a:pt x="416131" y="151337"/>
                    <a:pt x="508708" y="115816"/>
                  </a:cubicBezTo>
                  <a:cubicBezTo>
                    <a:pt x="694738" y="45267"/>
                    <a:pt x="893372" y="1430"/>
                    <a:pt x="1095773" y="197"/>
                  </a:cubicBezTo>
                  <a:cubicBezTo>
                    <a:pt x="1298688" y="-3241"/>
                    <a:pt x="1499849" y="38280"/>
                    <a:pt x="1684825" y="121775"/>
                  </a:cubicBezTo>
                  <a:cubicBezTo>
                    <a:pt x="1775854" y="164516"/>
                    <a:pt x="1862910" y="214653"/>
                    <a:pt x="1941199" y="276572"/>
                  </a:cubicBezTo>
                  <a:cubicBezTo>
                    <a:pt x="2019509" y="336758"/>
                    <a:pt x="2090983" y="405342"/>
                    <a:pt x="2154354" y="481097"/>
                  </a:cubicBezTo>
                  <a:cubicBezTo>
                    <a:pt x="1993187" y="369588"/>
                    <a:pt x="1826266" y="274243"/>
                    <a:pt x="1648043" y="213968"/>
                  </a:cubicBezTo>
                  <a:cubicBezTo>
                    <a:pt x="1470903" y="153125"/>
                    <a:pt x="1284557" y="123460"/>
                    <a:pt x="1097280" y="126296"/>
                  </a:cubicBezTo>
                  <a:cubicBezTo>
                    <a:pt x="910290" y="127255"/>
                    <a:pt x="723164" y="159447"/>
                    <a:pt x="539941" y="209859"/>
                  </a:cubicBezTo>
                  <a:cubicBezTo>
                    <a:pt x="354171" y="261606"/>
                    <a:pt x="173455" y="330039"/>
                    <a:pt x="0" y="414315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85"/>
            <p:cNvSpPr/>
            <p:nvPr/>
          </p:nvSpPr>
          <p:spPr>
            <a:xfrm>
              <a:off x="5880295" y="2536814"/>
              <a:ext cx="246424" cy="370459"/>
            </a:xfrm>
            <a:custGeom>
              <a:rect b="b" l="l" r="r" t="t"/>
              <a:pathLst>
                <a:path extrusionOk="0" h="439714" w="292491">
                  <a:moveTo>
                    <a:pt x="152811" y="373001"/>
                  </a:moveTo>
                  <a:cubicBezTo>
                    <a:pt x="198634" y="355604"/>
                    <a:pt x="245210" y="339782"/>
                    <a:pt x="292471" y="325877"/>
                  </a:cubicBezTo>
                  <a:cubicBezTo>
                    <a:pt x="293156" y="186697"/>
                    <a:pt x="277608" y="19296"/>
                    <a:pt x="200551" y="1351"/>
                  </a:cubicBezTo>
                  <a:cubicBezTo>
                    <a:pt x="92673" y="-23787"/>
                    <a:pt x="23083" y="308617"/>
                    <a:pt x="0" y="439715"/>
                  </a:cubicBezTo>
                  <a:cubicBezTo>
                    <a:pt x="49864" y="415331"/>
                    <a:pt x="100803" y="393091"/>
                    <a:pt x="152811" y="37300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85"/>
            <p:cNvSpPr/>
            <p:nvPr/>
          </p:nvSpPr>
          <p:spPr>
            <a:xfrm>
              <a:off x="6884115" y="2517898"/>
              <a:ext cx="245829" cy="408178"/>
            </a:xfrm>
            <a:custGeom>
              <a:rect b="b" l="l" r="r" t="t"/>
              <a:pathLst>
                <a:path extrusionOk="0" h="484484" w="291785">
                  <a:moveTo>
                    <a:pt x="137742" y="401332"/>
                  </a:moveTo>
                  <a:cubicBezTo>
                    <a:pt x="190674" y="426005"/>
                    <a:pt x="242114" y="453772"/>
                    <a:pt x="291786" y="484485"/>
                  </a:cubicBezTo>
                  <a:cubicBezTo>
                    <a:pt x="286855" y="435717"/>
                    <a:pt x="239798" y="3928"/>
                    <a:pt x="109933" y="24"/>
                  </a:cubicBezTo>
                  <a:cubicBezTo>
                    <a:pt x="25343" y="-2510"/>
                    <a:pt x="3904" y="195027"/>
                    <a:pt x="0" y="347770"/>
                  </a:cubicBezTo>
                  <a:cubicBezTo>
                    <a:pt x="46878" y="363044"/>
                    <a:pt x="92865" y="380928"/>
                    <a:pt x="137742" y="401332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6"/>
          <p:cNvSpPr txBox="1"/>
          <p:nvPr>
            <p:ph type="ctrTitle"/>
          </p:nvPr>
        </p:nvSpPr>
        <p:spPr>
          <a:xfrm>
            <a:off x="855300" y="1583350"/>
            <a:ext cx="454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br>
              <a:rPr lang="en"/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1173" name="Google Shape;1173;p86"/>
          <p:cNvSpPr txBox="1"/>
          <p:nvPr>
            <p:ph idx="1" type="subTitle"/>
          </p:nvPr>
        </p:nvSpPr>
        <p:spPr>
          <a:xfrm>
            <a:off x="855300" y="2840052"/>
            <a:ext cx="4548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grpSp>
        <p:nvGrpSpPr>
          <p:cNvPr id="1174" name="Google Shape;1174;p86"/>
          <p:cNvGrpSpPr/>
          <p:nvPr/>
        </p:nvGrpSpPr>
        <p:grpSpPr>
          <a:xfrm>
            <a:off x="6080071" y="2960311"/>
            <a:ext cx="1301013" cy="857763"/>
            <a:chOff x="6080071" y="2960311"/>
            <a:chExt cx="1301013" cy="857763"/>
          </a:xfrm>
        </p:grpSpPr>
        <p:sp>
          <p:nvSpPr>
            <p:cNvPr id="1175" name="Google Shape;1175;p86"/>
            <p:cNvSpPr/>
            <p:nvPr/>
          </p:nvSpPr>
          <p:spPr>
            <a:xfrm>
              <a:off x="6080071" y="2960311"/>
              <a:ext cx="1301013" cy="857421"/>
            </a:xfrm>
            <a:custGeom>
              <a:rect b="b" l="l" r="r" t="t"/>
              <a:pathLst>
                <a:path extrusionOk="0" h="1411393" w="2141585">
                  <a:moveTo>
                    <a:pt x="0" y="419802"/>
                  </a:moveTo>
                  <a:lnTo>
                    <a:pt x="2132709" y="0"/>
                  </a:lnTo>
                  <a:cubicBezTo>
                    <a:pt x="2132709" y="0"/>
                    <a:pt x="2300658" y="1376737"/>
                    <a:pt x="1175500" y="1410574"/>
                  </a:cubicBezTo>
                  <a:cubicBezTo>
                    <a:pt x="50343" y="1444410"/>
                    <a:pt x="0" y="419802"/>
                    <a:pt x="0" y="419802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86"/>
            <p:cNvSpPr/>
            <p:nvPr/>
          </p:nvSpPr>
          <p:spPr>
            <a:xfrm>
              <a:off x="6327898" y="3465710"/>
              <a:ext cx="879268" cy="352365"/>
            </a:xfrm>
            <a:custGeom>
              <a:rect b="b" l="l" r="r" t="t"/>
              <a:pathLst>
                <a:path extrusionOk="0" h="580024" w="1447354">
                  <a:moveTo>
                    <a:pt x="1447355" y="287676"/>
                  </a:moveTo>
                  <a:cubicBezTo>
                    <a:pt x="1320914" y="12671"/>
                    <a:pt x="873783" y="0"/>
                    <a:pt x="658779" y="0"/>
                  </a:cubicBezTo>
                  <a:cubicBezTo>
                    <a:pt x="406856" y="0"/>
                    <a:pt x="54179" y="83974"/>
                    <a:pt x="0" y="366856"/>
                  </a:cubicBezTo>
                  <a:cubicBezTo>
                    <a:pt x="172743" y="498159"/>
                    <a:pt x="418500" y="589805"/>
                    <a:pt x="767890" y="579188"/>
                  </a:cubicBezTo>
                  <a:cubicBezTo>
                    <a:pt x="1087759" y="570010"/>
                    <a:pt x="1302968" y="451583"/>
                    <a:pt x="1447355" y="28767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86"/>
            <p:cNvSpPr/>
            <p:nvPr/>
          </p:nvSpPr>
          <p:spPr>
            <a:xfrm>
              <a:off x="6487354" y="3095947"/>
              <a:ext cx="200728" cy="193929"/>
            </a:xfrm>
            <a:custGeom>
              <a:rect b="b" l="l" r="r" t="t"/>
              <a:pathLst>
                <a:path extrusionOk="0" h="319224" w="330416">
                  <a:moveTo>
                    <a:pt x="0" y="65070"/>
                  </a:moveTo>
                  <a:cubicBezTo>
                    <a:pt x="36850" y="195209"/>
                    <a:pt x="93564" y="314869"/>
                    <a:pt x="178085" y="319115"/>
                  </a:cubicBezTo>
                  <a:cubicBezTo>
                    <a:pt x="275074" y="324047"/>
                    <a:pt x="314731" y="160345"/>
                    <a:pt x="33041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86"/>
            <p:cNvSpPr/>
            <p:nvPr/>
          </p:nvSpPr>
          <p:spPr>
            <a:xfrm>
              <a:off x="6233989" y="3151418"/>
              <a:ext cx="172433" cy="159757"/>
            </a:xfrm>
            <a:custGeom>
              <a:rect b="b" l="l" r="r" t="t"/>
              <a:pathLst>
                <a:path extrusionOk="0" h="262975" w="283840">
                  <a:moveTo>
                    <a:pt x="283841" y="0"/>
                  </a:moveTo>
                  <a:lnTo>
                    <a:pt x="0" y="55892"/>
                  </a:lnTo>
                  <a:cubicBezTo>
                    <a:pt x="32398" y="163907"/>
                    <a:pt x="80960" y="259320"/>
                    <a:pt x="151852" y="262881"/>
                  </a:cubicBezTo>
                  <a:cubicBezTo>
                    <a:pt x="233498" y="266991"/>
                    <a:pt x="268909" y="135003"/>
                    <a:pt x="28384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86"/>
            <p:cNvSpPr/>
            <p:nvPr/>
          </p:nvSpPr>
          <p:spPr>
            <a:xfrm>
              <a:off x="7030567" y="2990920"/>
              <a:ext cx="191158" cy="259785"/>
            </a:xfrm>
            <a:custGeom>
              <a:rect b="b" l="l" r="r" t="t"/>
              <a:pathLst>
                <a:path extrusionOk="0" h="427629" w="314663">
                  <a:moveTo>
                    <a:pt x="0" y="61919"/>
                  </a:moveTo>
                  <a:cubicBezTo>
                    <a:pt x="23494" y="204593"/>
                    <a:pt x="76440" y="422268"/>
                    <a:pt x="181031" y="427542"/>
                  </a:cubicBezTo>
                  <a:cubicBezTo>
                    <a:pt x="297060" y="433364"/>
                    <a:pt x="313705" y="146715"/>
                    <a:pt x="314664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86"/>
            <p:cNvSpPr/>
            <p:nvPr/>
          </p:nvSpPr>
          <p:spPr>
            <a:xfrm>
              <a:off x="6771121" y="3039228"/>
              <a:ext cx="205138" cy="231006"/>
            </a:xfrm>
            <a:custGeom>
              <a:rect b="b" l="l" r="r" t="t"/>
              <a:pathLst>
                <a:path extrusionOk="0" h="380256" w="337676">
                  <a:moveTo>
                    <a:pt x="337677" y="0"/>
                  </a:moveTo>
                  <a:lnTo>
                    <a:pt x="0" y="66439"/>
                  </a:lnTo>
                  <a:cubicBezTo>
                    <a:pt x="33288" y="214524"/>
                    <a:pt x="91371" y="375281"/>
                    <a:pt x="187469" y="380144"/>
                  </a:cubicBezTo>
                  <a:cubicBezTo>
                    <a:pt x="295279" y="385897"/>
                    <a:pt x="328362" y="171304"/>
                    <a:pt x="33767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86"/>
          <p:cNvGrpSpPr/>
          <p:nvPr/>
        </p:nvGrpSpPr>
        <p:grpSpPr>
          <a:xfrm>
            <a:off x="5192282" y="1325062"/>
            <a:ext cx="3077662" cy="1635238"/>
            <a:chOff x="5181459" y="1300137"/>
            <a:chExt cx="3077662" cy="1635238"/>
          </a:xfrm>
        </p:grpSpPr>
        <p:grpSp>
          <p:nvGrpSpPr>
            <p:cNvPr id="1182" name="Google Shape;1182;p86"/>
            <p:cNvGrpSpPr/>
            <p:nvPr/>
          </p:nvGrpSpPr>
          <p:grpSpPr>
            <a:xfrm>
              <a:off x="7173384" y="1918087"/>
              <a:ext cx="1085737" cy="1017288"/>
              <a:chOff x="175906" y="401530"/>
              <a:chExt cx="2115209" cy="1982245"/>
            </a:xfrm>
          </p:grpSpPr>
          <p:sp>
            <p:nvSpPr>
              <p:cNvPr id="1183" name="Google Shape;1183;p86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86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86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86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86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86"/>
            <p:cNvGrpSpPr/>
            <p:nvPr/>
          </p:nvGrpSpPr>
          <p:grpSpPr>
            <a:xfrm>
              <a:off x="5181459" y="1918087"/>
              <a:ext cx="1085737" cy="1017288"/>
              <a:chOff x="175906" y="401530"/>
              <a:chExt cx="2115209" cy="1982245"/>
            </a:xfrm>
          </p:grpSpPr>
          <p:sp>
            <p:nvSpPr>
              <p:cNvPr id="1189" name="Google Shape;1189;p86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86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86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86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86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86"/>
            <p:cNvGrpSpPr/>
            <p:nvPr/>
          </p:nvGrpSpPr>
          <p:grpSpPr>
            <a:xfrm>
              <a:off x="6188258" y="1300137"/>
              <a:ext cx="1085737" cy="1017288"/>
              <a:chOff x="175906" y="401530"/>
              <a:chExt cx="2115209" cy="1982245"/>
            </a:xfrm>
          </p:grpSpPr>
          <p:sp>
            <p:nvSpPr>
              <p:cNvPr id="1195" name="Google Shape;1195;p86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rect b="b" l="l" r="r" t="t"/>
                <a:pathLst>
                  <a:path extrusionOk="0" h="1982245" w="2115209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86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rect b="b" l="l" r="r" t="t"/>
                <a:pathLst>
                  <a:path extrusionOk="0" h="1736332" w="1869339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86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rect b="b" l="l" r="r" t="t"/>
                <a:pathLst>
                  <a:path extrusionOk="0" h="912413" w="1869272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86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rect b="b" l="l" r="r" t="t"/>
                <a:pathLst>
                  <a:path extrusionOk="0" h="758156" w="75806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86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rect b="b" l="l" r="r" t="t"/>
                <a:pathLst>
                  <a:path extrusionOk="0" h="411763" w="411706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0" name="Google Shape;1200;p86"/>
          <p:cNvGrpSpPr/>
          <p:nvPr/>
        </p:nvGrpSpPr>
        <p:grpSpPr>
          <a:xfrm>
            <a:off x="4846351" y="1325056"/>
            <a:ext cx="3769524" cy="714197"/>
            <a:chOff x="4846351" y="1300131"/>
            <a:chExt cx="3769524" cy="714197"/>
          </a:xfrm>
        </p:grpSpPr>
        <p:grpSp>
          <p:nvGrpSpPr>
            <p:cNvPr id="1201" name="Google Shape;1201;p86"/>
            <p:cNvGrpSpPr/>
            <p:nvPr/>
          </p:nvGrpSpPr>
          <p:grpSpPr>
            <a:xfrm rot="10800000">
              <a:off x="4846351" y="1300131"/>
              <a:ext cx="453116" cy="714197"/>
              <a:chOff x="1620532" y="2740711"/>
              <a:chExt cx="745257" cy="1174666"/>
            </a:xfrm>
          </p:grpSpPr>
          <p:sp>
            <p:nvSpPr>
              <p:cNvPr id="1202" name="Google Shape;1202;p86"/>
              <p:cNvSpPr/>
              <p:nvPr/>
            </p:nvSpPr>
            <p:spPr>
              <a:xfrm>
                <a:off x="1620532" y="2740711"/>
                <a:ext cx="745257" cy="1174666"/>
              </a:xfrm>
              <a:custGeom>
                <a:rect b="b" l="l" r="r" t="t"/>
                <a:pathLst>
                  <a:path extrusionOk="0" h="1174666" w="745257">
                    <a:moveTo>
                      <a:pt x="105526" y="385886"/>
                    </a:moveTo>
                    <a:cubicBezTo>
                      <a:pt x="105526" y="385886"/>
                      <a:pt x="389709" y="456640"/>
                      <a:pt x="547452" y="114511"/>
                    </a:cubicBezTo>
                    <a:cubicBezTo>
                      <a:pt x="625124" y="-53848"/>
                      <a:pt x="678481" y="-1313"/>
                      <a:pt x="704989" y="51359"/>
                    </a:cubicBezTo>
                    <a:cubicBezTo>
                      <a:pt x="763894" y="169032"/>
                      <a:pt x="825744" y="770550"/>
                      <a:pt x="360393" y="1174667"/>
                    </a:cubicBezTo>
                    <a:cubicBezTo>
                      <a:pt x="360257" y="1174598"/>
                      <a:pt x="-235850" y="1027952"/>
                      <a:pt x="105526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86"/>
              <p:cNvSpPr/>
              <p:nvPr/>
            </p:nvSpPr>
            <p:spPr>
              <a:xfrm>
                <a:off x="1763362" y="3112760"/>
                <a:ext cx="446402" cy="667683"/>
              </a:xfrm>
              <a:custGeom>
                <a:rect b="b" l="l" r="r" t="t"/>
                <a:pathLst>
                  <a:path extrusionOk="0" h="667683" w="446402">
                    <a:moveTo>
                      <a:pt x="446403" y="526996"/>
                    </a:moveTo>
                    <a:cubicBezTo>
                      <a:pt x="278523" y="500214"/>
                      <a:pt x="48382" y="393843"/>
                      <a:pt x="145028" y="0"/>
                    </a:cubicBezTo>
                    <a:cubicBezTo>
                      <a:pt x="115342" y="10103"/>
                      <a:pt x="84506" y="16432"/>
                      <a:pt x="53245" y="18836"/>
                    </a:cubicBezTo>
                    <a:cubicBezTo>
                      <a:pt x="-14085" y="183222"/>
                      <a:pt x="-95456" y="533023"/>
                      <a:pt x="348456" y="667683"/>
                    </a:cubicBezTo>
                    <a:cubicBezTo>
                      <a:pt x="384785" y="623463"/>
                      <a:pt x="417539" y="576414"/>
                      <a:pt x="446403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86"/>
              <p:cNvSpPr/>
              <p:nvPr/>
            </p:nvSpPr>
            <p:spPr>
              <a:xfrm>
                <a:off x="1980517" y="3061527"/>
                <a:ext cx="341579" cy="420075"/>
              </a:xfrm>
              <a:custGeom>
                <a:rect b="b" l="l" r="r" t="t"/>
                <a:pathLst>
                  <a:path extrusionOk="0" h="420075" w="341579">
                    <a:moveTo>
                      <a:pt x="26848" y="0"/>
                    </a:moveTo>
                    <a:cubicBezTo>
                      <a:pt x="18170" y="6301"/>
                      <a:pt x="9430" y="12103"/>
                      <a:pt x="614" y="17398"/>
                    </a:cubicBezTo>
                    <a:cubicBezTo>
                      <a:pt x="-5002" y="131783"/>
                      <a:pt x="22670" y="353020"/>
                      <a:pt x="305346" y="420076"/>
                    </a:cubicBezTo>
                    <a:cubicBezTo>
                      <a:pt x="319593" y="383294"/>
                      <a:pt x="331579" y="346719"/>
                      <a:pt x="341579" y="310485"/>
                    </a:cubicBezTo>
                    <a:cubicBezTo>
                      <a:pt x="258016" y="305280"/>
                      <a:pt x="119795" y="254114"/>
                      <a:pt x="26848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86"/>
              <p:cNvSpPr/>
              <p:nvPr/>
            </p:nvSpPr>
            <p:spPr>
              <a:xfrm>
                <a:off x="2085517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9521" y="0"/>
                    </a:moveTo>
                    <a:cubicBezTo>
                      <a:pt x="6370" y="4041"/>
                      <a:pt x="3219" y="7877"/>
                      <a:pt x="0" y="11713"/>
                    </a:cubicBezTo>
                    <a:cubicBezTo>
                      <a:pt x="34795" y="89522"/>
                      <a:pt x="117468" y="221785"/>
                      <a:pt x="272744" y="206990"/>
                    </a:cubicBezTo>
                    <a:cubicBezTo>
                      <a:pt x="275416" y="182812"/>
                      <a:pt x="277334" y="159044"/>
                      <a:pt x="278498" y="136441"/>
                    </a:cubicBezTo>
                    <a:cubicBezTo>
                      <a:pt x="201168" y="146578"/>
                      <a:pt x="103906" y="122947"/>
                      <a:pt x="9521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86"/>
              <p:cNvSpPr/>
              <p:nvPr/>
            </p:nvSpPr>
            <p:spPr>
              <a:xfrm>
                <a:off x="1623727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43768" y="373549"/>
                    </a:moveTo>
                    <a:cubicBezTo>
                      <a:pt x="21822" y="429769"/>
                      <a:pt x="7110" y="488551"/>
                      <a:pt x="0" y="548483"/>
                    </a:cubicBezTo>
                    <a:cubicBezTo>
                      <a:pt x="270142" y="552525"/>
                      <a:pt x="564668" y="299095"/>
                      <a:pt x="602340" y="72447"/>
                    </a:cubicBezTo>
                    <a:cubicBezTo>
                      <a:pt x="620217" y="-35089"/>
                      <a:pt x="570627" y="-3855"/>
                      <a:pt x="548161" y="44433"/>
                    </a:cubicBezTo>
                    <a:cubicBezTo>
                      <a:pt x="413980" y="333343"/>
                      <a:pt x="151099" y="356905"/>
                      <a:pt x="43768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86"/>
            <p:cNvGrpSpPr/>
            <p:nvPr/>
          </p:nvGrpSpPr>
          <p:grpSpPr>
            <a:xfrm rot="10800000">
              <a:off x="8162782" y="1300131"/>
              <a:ext cx="453093" cy="714197"/>
              <a:chOff x="188982" y="2740711"/>
              <a:chExt cx="745218" cy="1174666"/>
            </a:xfrm>
          </p:grpSpPr>
          <p:sp>
            <p:nvSpPr>
              <p:cNvPr id="1208" name="Google Shape;1208;p86"/>
              <p:cNvSpPr/>
              <p:nvPr/>
            </p:nvSpPr>
            <p:spPr>
              <a:xfrm>
                <a:off x="188982" y="2740711"/>
                <a:ext cx="745218" cy="1174666"/>
              </a:xfrm>
              <a:custGeom>
                <a:rect b="b" l="l" r="r" t="t"/>
                <a:pathLst>
                  <a:path extrusionOk="0" h="1174666" w="745218">
                    <a:moveTo>
                      <a:pt x="639800" y="385886"/>
                    </a:moveTo>
                    <a:cubicBezTo>
                      <a:pt x="639800" y="385886"/>
                      <a:pt x="355617" y="456640"/>
                      <a:pt x="197806" y="114511"/>
                    </a:cubicBezTo>
                    <a:cubicBezTo>
                      <a:pt x="120133" y="-53848"/>
                      <a:pt x="66844" y="-1313"/>
                      <a:pt x="40268" y="51359"/>
                    </a:cubicBezTo>
                    <a:cubicBezTo>
                      <a:pt x="-18637" y="169032"/>
                      <a:pt x="-80487" y="770550"/>
                      <a:pt x="384864" y="1174667"/>
                    </a:cubicBezTo>
                    <a:cubicBezTo>
                      <a:pt x="384864" y="1174598"/>
                      <a:pt x="980970" y="1027952"/>
                      <a:pt x="639800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86"/>
              <p:cNvSpPr/>
              <p:nvPr/>
            </p:nvSpPr>
            <p:spPr>
              <a:xfrm>
                <a:off x="344800" y="3112760"/>
                <a:ext cx="446368" cy="667683"/>
              </a:xfrm>
              <a:custGeom>
                <a:rect b="b" l="l" r="r" t="t"/>
                <a:pathLst>
                  <a:path extrusionOk="0" h="667683" w="446368">
                    <a:moveTo>
                      <a:pt x="0" y="526996"/>
                    </a:moveTo>
                    <a:cubicBezTo>
                      <a:pt x="167948" y="500214"/>
                      <a:pt x="398021" y="393843"/>
                      <a:pt x="301375" y="0"/>
                    </a:cubicBezTo>
                    <a:cubicBezTo>
                      <a:pt x="331033" y="10110"/>
                      <a:pt x="361849" y="16439"/>
                      <a:pt x="393089" y="18836"/>
                    </a:cubicBezTo>
                    <a:cubicBezTo>
                      <a:pt x="460488" y="183222"/>
                      <a:pt x="541791" y="533023"/>
                      <a:pt x="97947" y="667683"/>
                    </a:cubicBezTo>
                    <a:cubicBezTo>
                      <a:pt x="61639" y="623443"/>
                      <a:pt x="28888" y="576401"/>
                      <a:pt x="0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86"/>
              <p:cNvSpPr/>
              <p:nvPr/>
            </p:nvSpPr>
            <p:spPr>
              <a:xfrm>
                <a:off x="232538" y="3061527"/>
                <a:ext cx="341567" cy="420075"/>
              </a:xfrm>
              <a:custGeom>
                <a:rect b="b" l="l" r="r" t="t"/>
                <a:pathLst>
                  <a:path extrusionOk="0" h="420075" w="341567">
                    <a:moveTo>
                      <a:pt x="314663" y="0"/>
                    </a:moveTo>
                    <a:cubicBezTo>
                      <a:pt x="323430" y="6301"/>
                      <a:pt x="332198" y="12103"/>
                      <a:pt x="340965" y="17398"/>
                    </a:cubicBezTo>
                    <a:cubicBezTo>
                      <a:pt x="346513" y="131783"/>
                      <a:pt x="318910" y="353020"/>
                      <a:pt x="36234" y="420076"/>
                    </a:cubicBezTo>
                    <a:cubicBezTo>
                      <a:pt x="21987" y="383294"/>
                      <a:pt x="10000" y="346719"/>
                      <a:pt x="0" y="310485"/>
                    </a:cubicBezTo>
                    <a:cubicBezTo>
                      <a:pt x="83495" y="305280"/>
                      <a:pt x="221785" y="254114"/>
                      <a:pt x="314663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86"/>
              <p:cNvSpPr/>
              <p:nvPr/>
            </p:nvSpPr>
            <p:spPr>
              <a:xfrm>
                <a:off x="190551" y="2976457"/>
                <a:ext cx="278498" cy="208133"/>
              </a:xfrm>
              <a:custGeom>
                <a:rect b="b" l="l" r="r" t="t"/>
                <a:pathLst>
                  <a:path extrusionOk="0" h="208133" w="278498">
                    <a:moveTo>
                      <a:pt x="268977" y="0"/>
                    </a:moveTo>
                    <a:cubicBezTo>
                      <a:pt x="272128" y="4041"/>
                      <a:pt x="275347" y="7877"/>
                      <a:pt x="278498" y="11713"/>
                    </a:cubicBezTo>
                    <a:cubicBezTo>
                      <a:pt x="243703" y="89522"/>
                      <a:pt x="161099" y="221785"/>
                      <a:pt x="5754" y="206990"/>
                    </a:cubicBezTo>
                    <a:cubicBezTo>
                      <a:pt x="3082" y="182812"/>
                      <a:pt x="1233" y="159044"/>
                      <a:pt x="0" y="136441"/>
                    </a:cubicBezTo>
                    <a:cubicBezTo>
                      <a:pt x="77399" y="146578"/>
                      <a:pt x="174661" y="122947"/>
                      <a:pt x="268977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86"/>
              <p:cNvSpPr/>
              <p:nvPr/>
            </p:nvSpPr>
            <p:spPr>
              <a:xfrm>
                <a:off x="324756" y="2881337"/>
                <a:ext cx="606150" cy="548531"/>
              </a:xfrm>
              <a:custGeom>
                <a:rect b="b" l="l" r="r" t="t"/>
                <a:pathLst>
                  <a:path extrusionOk="0" h="548531" w="606150">
                    <a:moveTo>
                      <a:pt x="562383" y="373549"/>
                    </a:moveTo>
                    <a:cubicBezTo>
                      <a:pt x="584328" y="429769"/>
                      <a:pt x="599041" y="488551"/>
                      <a:pt x="606151" y="548483"/>
                    </a:cubicBezTo>
                    <a:cubicBezTo>
                      <a:pt x="336009" y="552525"/>
                      <a:pt x="41483" y="299095"/>
                      <a:pt x="3811" y="72447"/>
                    </a:cubicBezTo>
                    <a:cubicBezTo>
                      <a:pt x="-14066" y="-35089"/>
                      <a:pt x="35524" y="-3855"/>
                      <a:pt x="57921" y="44433"/>
                    </a:cubicBezTo>
                    <a:cubicBezTo>
                      <a:pt x="192170" y="333343"/>
                      <a:pt x="455052" y="356905"/>
                      <a:pt x="562383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7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18" name="Google Shape;1218;p8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9" name="Google Shape;1219;p8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DEC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0" name="Google Shape;1220;p8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NOV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1" name="Google Shape;1221;p8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OCT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2" name="Google Shape;1222;p8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4"/>
              </a:gs>
              <a:gs pos="100000">
                <a:srgbClr val="FF6B4B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SEP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3" name="Google Shape;1223;p8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4"/>
              </a:gs>
              <a:gs pos="100000">
                <a:srgbClr val="FF6B4B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AUG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4" name="Google Shape;1224;p8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4"/>
              </a:gs>
              <a:gs pos="100000">
                <a:srgbClr val="FF6B4B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JUL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5" name="Google Shape;1225;p8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6" name="Google Shape;1226;p8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MAY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7" name="Google Shape;1227;p8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APR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8" name="Google Shape;1228;p8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9" name="Google Shape;1229;p8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FEB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30" name="Google Shape;1230;p8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JAN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31" name="Google Shape;1231;p8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2" name="Google Shape;1232;p8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3" name="Google Shape;1233;p8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34" name="Google Shape;1234;p8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5" name="Google Shape;1235;p8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36" name="Google Shape;1236;p8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7" name="Google Shape;1237;p8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38" name="Google Shape;1238;p8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9" name="Google Shape;1239;p8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0" name="Google Shape;1240;p8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1" name="Google Shape;1241;p8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2" name="Google Shape;1242;p8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3" name="Google Shape;1243;p8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4" name="Google Shape;1244;p8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5" name="Google Shape;1245;p8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6" name="Google Shape;1246;p8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7" name="Google Shape;1247;p8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8" name="Google Shape;1248;p8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49" name="Google Shape;1249;p8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50" name="Google Shape;1250;p8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1" name="Google Shape;1251;p8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52" name="Google Shape;1252;p8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3" name="Google Shape;1253;p8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54" name="Google Shape;1254;p8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5" name="Google Shape;1255;p8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8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261" name="Google Shape;1261;p8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8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8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4" name="Google Shape;1264;p8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1265" name="Google Shape;1265;p8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66" name="Google Shape;1266;p8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67" name="Google Shape;1267;p8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1268" name="Google Shape;1268;p8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69" name="Google Shape;1269;p8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70" name="Google Shape;1270;p8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1271" name="Google Shape;1271;p8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72" name="Google Shape;1272;p8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73" name="Google Shape;1273;p8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1274" name="Google Shape;1274;p8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76" name="Google Shape;1276;p8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1277" name="Google Shape;1277;p8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78" name="Google Shape;1278;p8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79" name="Google Shape;1279;p8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1280" name="Google Shape;1280;p8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281" name="Google Shape;1281;p8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282" name="Google Shape;1282;p8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3" name="Google Shape;1283;p8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4" name="Google Shape;1284;p8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5" name="Google Shape;1285;p8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6" name="Google Shape;1286;p8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7" name="Google Shape;1287;p8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9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93" name="Google Shape;1293;p8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94" name="Google Shape;1294;p89"/>
          <p:cNvGraphicFramePr/>
          <p:nvPr/>
        </p:nvGraphicFramePr>
        <p:xfrm>
          <a:off x="8554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{0F1A248E-DBBB-4A52-B29F-9348EBDC7BF3}</a:tableStyleId>
              </a:tblPr>
              <a:tblGrid>
                <a:gridCol w="12804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  <a:gridCol w="439675"/>
              </a:tblGrid>
              <a:tr h="2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1</a:t>
                      </a:r>
                      <a:endParaRPr b="1"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2</a:t>
                      </a:r>
                      <a:endParaRPr b="1"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0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ctrTitle"/>
          </p:nvPr>
        </p:nvSpPr>
        <p:spPr>
          <a:xfrm>
            <a:off x="2221800" y="-3703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Test run image container</a:t>
            </a:r>
            <a:endParaRPr sz="28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25" y="1059625"/>
            <a:ext cx="6354700" cy="36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90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00" name="Google Shape;1300;p9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90"/>
          <p:cNvSpPr/>
          <p:nvPr/>
        </p:nvSpPr>
        <p:spPr>
          <a:xfrm>
            <a:off x="889944" y="1598238"/>
            <a:ext cx="3615300" cy="1362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STRENGTHS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2" name="Google Shape;1302;p90"/>
          <p:cNvSpPr/>
          <p:nvPr/>
        </p:nvSpPr>
        <p:spPr>
          <a:xfrm>
            <a:off x="4654852" y="1598238"/>
            <a:ext cx="3615300" cy="1362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WEAKNESSES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3" name="Google Shape;1303;p90"/>
          <p:cNvSpPr/>
          <p:nvPr/>
        </p:nvSpPr>
        <p:spPr>
          <a:xfrm>
            <a:off x="889944" y="3109684"/>
            <a:ext cx="3615300" cy="1362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OPPORTUNITIES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4" name="Google Shape;1304;p90"/>
          <p:cNvSpPr/>
          <p:nvPr/>
        </p:nvSpPr>
        <p:spPr>
          <a:xfrm>
            <a:off x="4654852" y="3109684"/>
            <a:ext cx="3615300" cy="1362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THREATS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5" name="Google Shape;1305;p90"/>
          <p:cNvSpPr/>
          <p:nvPr/>
        </p:nvSpPr>
        <p:spPr>
          <a:xfrm>
            <a:off x="3467483" y="1920544"/>
            <a:ext cx="2077500" cy="20775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0"/>
          <p:cNvSpPr/>
          <p:nvPr/>
        </p:nvSpPr>
        <p:spPr>
          <a:xfrm rot="5400000">
            <a:off x="3617276" y="1920544"/>
            <a:ext cx="2077500" cy="20775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0"/>
          <p:cNvSpPr/>
          <p:nvPr/>
        </p:nvSpPr>
        <p:spPr>
          <a:xfrm rot="10800000">
            <a:off x="3617276" y="2071508"/>
            <a:ext cx="2077500" cy="20775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4"/>
              </a:gs>
              <a:gs pos="100000">
                <a:srgbClr val="FF6B4B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0"/>
          <p:cNvSpPr/>
          <p:nvPr/>
        </p:nvSpPr>
        <p:spPr>
          <a:xfrm rot="-5400000">
            <a:off x="3467483" y="2071508"/>
            <a:ext cx="2077500" cy="20775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0"/>
          <p:cNvSpPr/>
          <p:nvPr/>
        </p:nvSpPr>
        <p:spPr>
          <a:xfrm>
            <a:off x="3945778" y="2353898"/>
            <a:ext cx="302580" cy="4283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tma"/>
              </a:rPr>
              <a:t>S</a:t>
            </a:r>
          </a:p>
        </p:txBody>
      </p:sp>
      <p:sp>
        <p:nvSpPr>
          <p:cNvPr id="1310" name="Google Shape;1310;p90"/>
          <p:cNvSpPr/>
          <p:nvPr/>
        </p:nvSpPr>
        <p:spPr>
          <a:xfrm>
            <a:off x="4818714" y="2360533"/>
            <a:ext cx="505893" cy="4198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tma"/>
              </a:rPr>
              <a:t>W</a:t>
            </a:r>
          </a:p>
        </p:txBody>
      </p:sp>
      <p:sp>
        <p:nvSpPr>
          <p:cNvPr id="1311" name="Google Shape;1311;p90"/>
          <p:cNvSpPr/>
          <p:nvPr/>
        </p:nvSpPr>
        <p:spPr>
          <a:xfrm>
            <a:off x="3916051" y="3304838"/>
            <a:ext cx="315320" cy="3997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tma"/>
              </a:rPr>
              <a:t>O</a:t>
            </a:r>
          </a:p>
        </p:txBody>
      </p:sp>
      <p:sp>
        <p:nvSpPr>
          <p:cNvPr id="1312" name="Google Shape;1312;p90"/>
          <p:cNvSpPr/>
          <p:nvPr/>
        </p:nvSpPr>
        <p:spPr>
          <a:xfrm>
            <a:off x="4916920" y="3311473"/>
            <a:ext cx="293556" cy="4092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tma"/>
              </a:rPr>
              <a:t>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1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318" name="Google Shape;1318;p9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9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Activities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0" name="Google Shape;1320;p9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Resources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1" name="Google Shape;1321;p9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Value Propositions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2" name="Google Shape;1322;p9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Customer Relationships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3" name="Google Shape;1323;p9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Channels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4" name="Google Shape;1324;p9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Customer Segments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5" name="Google Shape;1325;p9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Partners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6" name="Google Shape;1326;p9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Cost Structure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7" name="Google Shape;1327;p9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Revenue Streams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b="1" sz="9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8" name="Google Shape;1328;p91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1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1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91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1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1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1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1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gradFill>
            <a:gsLst>
              <a:gs pos="0">
                <a:srgbClr val="0009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92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42" name="Google Shape;1342;p9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3" name="Google Shape;1343;p92"/>
          <p:cNvGrpSpPr/>
          <p:nvPr/>
        </p:nvGrpSpPr>
        <p:grpSpPr>
          <a:xfrm>
            <a:off x="855292" y="1561818"/>
            <a:ext cx="3049806" cy="2741834"/>
            <a:chOff x="3778727" y="4460423"/>
            <a:chExt cx="720160" cy="647438"/>
          </a:xfrm>
        </p:grpSpPr>
        <p:sp>
          <p:nvSpPr>
            <p:cNvPr id="1344" name="Google Shape;1344;p9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45" name="Google Shape;1345;p9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rgbClr val="95F16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46" name="Google Shape;1346;p9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47" name="Google Shape;1347;p9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48" name="Google Shape;1348;p9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49" name="Google Shape;1349;p9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rgbClr val="FF4D8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50" name="Google Shape;1350;p9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1351" name="Google Shape;1351;p92"/>
          <p:cNvCxnSpPr/>
          <p:nvPr/>
        </p:nvCxnSpPr>
        <p:spPr>
          <a:xfrm>
            <a:off x="3837521" y="2015848"/>
            <a:ext cx="89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2" name="Google Shape;1352;p92"/>
          <p:cNvSpPr txBox="1"/>
          <p:nvPr/>
        </p:nvSpPr>
        <p:spPr>
          <a:xfrm>
            <a:off x="4782921" y="1870424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3" name="Google Shape;1353;p92"/>
          <p:cNvCxnSpPr/>
          <p:nvPr/>
        </p:nvCxnSpPr>
        <p:spPr>
          <a:xfrm>
            <a:off x="3705938" y="2422939"/>
            <a:ext cx="1024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4" name="Google Shape;1354;p92"/>
          <p:cNvSpPr txBox="1"/>
          <p:nvPr/>
        </p:nvSpPr>
        <p:spPr>
          <a:xfrm>
            <a:off x="4782921" y="2277506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5" name="Google Shape;1355;p92"/>
          <p:cNvCxnSpPr/>
          <p:nvPr/>
        </p:nvCxnSpPr>
        <p:spPr>
          <a:xfrm>
            <a:off x="3518950" y="2830029"/>
            <a:ext cx="1211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6" name="Google Shape;1356;p92"/>
          <p:cNvSpPr txBox="1"/>
          <p:nvPr/>
        </p:nvSpPr>
        <p:spPr>
          <a:xfrm>
            <a:off x="4782921" y="2684588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7" name="Google Shape;1357;p92"/>
          <p:cNvCxnSpPr/>
          <p:nvPr/>
        </p:nvCxnSpPr>
        <p:spPr>
          <a:xfrm>
            <a:off x="3359665" y="3237098"/>
            <a:ext cx="1371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8" name="Google Shape;1358;p92"/>
          <p:cNvSpPr txBox="1"/>
          <p:nvPr/>
        </p:nvSpPr>
        <p:spPr>
          <a:xfrm>
            <a:off x="4782921" y="3091670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9" name="Google Shape;1359;p92"/>
          <p:cNvCxnSpPr/>
          <p:nvPr/>
        </p:nvCxnSpPr>
        <p:spPr>
          <a:xfrm>
            <a:off x="3186518" y="3644189"/>
            <a:ext cx="1544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60" name="Google Shape;1360;p92"/>
          <p:cNvSpPr txBox="1"/>
          <p:nvPr/>
        </p:nvSpPr>
        <p:spPr>
          <a:xfrm>
            <a:off x="4782921" y="3498752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61" name="Google Shape;1361;p92"/>
          <p:cNvCxnSpPr/>
          <p:nvPr/>
        </p:nvCxnSpPr>
        <p:spPr>
          <a:xfrm>
            <a:off x="3006460" y="4051258"/>
            <a:ext cx="1717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62" name="Google Shape;1362;p92"/>
          <p:cNvSpPr txBox="1"/>
          <p:nvPr/>
        </p:nvSpPr>
        <p:spPr>
          <a:xfrm>
            <a:off x="4782921" y="3905834"/>
            <a:ext cx="235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93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68" name="Google Shape;1368;p9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9" name="Google Shape;1369;p93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0" name="Google Shape;1370;p9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Imani Jackson</a:t>
            </a:r>
            <a:b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71" name="Google Shape;137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2" name="Google Shape;1372;p9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Marcos Galán</a:t>
            </a:r>
            <a:b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73" name="Google Shape;1373;p93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4" name="Google Shape;1374;p9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Ixchel Valdía</a:t>
            </a:r>
            <a:b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75" name="Google Shape;1375;p93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6" name="Google Shape;1376;p9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Nils Årud</a:t>
            </a:r>
            <a:b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4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382" name="Google Shape;1382;p9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9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384" name="Google Shape;1384;p9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9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9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9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9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9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9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9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9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9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9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9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9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9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9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9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9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9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9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9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9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9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6" name="Google Shape;1406;p9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9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9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9" name="Google Shape;1409;p9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0" name="Google Shape;1410;p9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1" name="Google Shape;1411;p9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2" name="Google Shape;1412;p9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3" name="Google Shape;1413;p9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4" name="Google Shape;1414;p9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5" name="Google Shape;1415;p9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6" name="Google Shape;1416;p9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7" name="Google Shape;1417;p9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8" name="Google Shape;1418;p9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9" name="Google Shape;1419;p9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9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1" name="Google Shape;1421;p9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2" name="Google Shape;1422;p9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3" name="Google Shape;1423;p9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4" name="Google Shape;1424;p9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9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9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9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9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9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0" name="Google Shape;1430;p9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1" name="Google Shape;1431;p9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32" name="Google Shape;1432;p9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9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9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9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9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9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9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9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9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9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9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9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9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9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9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9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9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9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p9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p9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9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9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54" name="Google Shape;1454;p9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455" name="Google Shape;1455;p9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456" name="Google Shape;1456;p9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LOW VALUE 1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7" name="Google Shape;1457;p9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HIGH VALUE 1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8" name="Google Shape;1458;p9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LOW VALUE 2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9" name="Google Shape;1459;p9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HIGH VALUE 2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0" name="Google Shape;1460;p9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Our company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1" name="Google Shape;1461;p9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2" name="Google Shape;1462;p9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3" name="Google Shape;1463;p9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4" name="Google Shape;1464;p9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5" name="Google Shape;1465;p9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6" name="Google Shape;1466;p9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5"/>
          <p:cNvSpPr txBox="1"/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72" name="Google Shape;1472;p9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855300" y="1772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{63CE6EBC-0913-42B0-9F4D-03C68F12893D}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74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6"/>
                        </a:gs>
                      </a:gsLst>
                      <a:lin ang="0" scaled="0"/>
                    </a:gradFill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9:00 - 9:45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10:00 - 10:45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11:00 - 11:45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12:00 - 13:15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9800"/>
                      </a:srgbClr>
                    </a:solidFill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13:30 - 14:15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14:30 - 15:15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15:30 - 16:15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/>
          <p:nvPr>
            <p:ph type="title"/>
          </p:nvPr>
        </p:nvSpPr>
        <p:spPr>
          <a:xfrm>
            <a:off x="855300" y="991175"/>
            <a:ext cx="7440300" cy="39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Extra resources · Build your own monsters</a:t>
            </a:r>
            <a:endParaRPr sz="2800"/>
          </a:p>
        </p:txBody>
      </p:sp>
      <p:sp>
        <p:nvSpPr>
          <p:cNvPr id="1479" name="Google Shape;1479;p9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0" name="Google Shape;1480;p96"/>
          <p:cNvGrpSpPr/>
          <p:nvPr/>
        </p:nvGrpSpPr>
        <p:grpSpPr>
          <a:xfrm>
            <a:off x="899580" y="1606229"/>
            <a:ext cx="1065642" cy="998655"/>
            <a:chOff x="175906" y="401530"/>
            <a:chExt cx="2115209" cy="1982245"/>
          </a:xfrm>
        </p:grpSpPr>
        <p:sp>
          <p:nvSpPr>
            <p:cNvPr id="1481" name="Google Shape;1481;p96"/>
            <p:cNvSpPr/>
            <p:nvPr/>
          </p:nvSpPr>
          <p:spPr>
            <a:xfrm>
              <a:off x="175906" y="401530"/>
              <a:ext cx="2115209" cy="1982245"/>
            </a:xfrm>
            <a:custGeom>
              <a:rect b="b" l="l" r="r" t="t"/>
              <a:pathLst>
                <a:path extrusionOk="0" h="1982245" w="2115209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96"/>
            <p:cNvSpPr/>
            <p:nvPr/>
          </p:nvSpPr>
          <p:spPr>
            <a:xfrm>
              <a:off x="298813" y="475316"/>
              <a:ext cx="1869339" cy="1736332"/>
            </a:xfrm>
            <a:custGeom>
              <a:rect b="b" l="l" r="r" t="t"/>
              <a:pathLst>
                <a:path extrusionOk="0" h="1736332" w="1869339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96"/>
            <p:cNvSpPr/>
            <p:nvPr/>
          </p:nvSpPr>
          <p:spPr>
            <a:xfrm>
              <a:off x="298819" y="1299235"/>
              <a:ext cx="1869272" cy="912413"/>
            </a:xfrm>
            <a:custGeom>
              <a:rect b="b" l="l" r="r" t="t"/>
              <a:pathLst>
                <a:path extrusionOk="0" h="912413" w="1869272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96"/>
            <p:cNvSpPr/>
            <p:nvPr/>
          </p:nvSpPr>
          <p:spPr>
            <a:xfrm>
              <a:off x="854094" y="96457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96"/>
            <p:cNvSpPr/>
            <p:nvPr/>
          </p:nvSpPr>
          <p:spPr>
            <a:xfrm>
              <a:off x="1027970" y="113727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6" name="Google Shape;1486;p96"/>
          <p:cNvGrpSpPr/>
          <p:nvPr/>
        </p:nvGrpSpPr>
        <p:grpSpPr>
          <a:xfrm>
            <a:off x="5519662" y="1606231"/>
            <a:ext cx="1065712" cy="998653"/>
            <a:chOff x="8438871" y="401534"/>
            <a:chExt cx="2115348" cy="1982241"/>
          </a:xfrm>
        </p:grpSpPr>
        <p:sp>
          <p:nvSpPr>
            <p:cNvPr id="1487" name="Google Shape;1487;p96"/>
            <p:cNvSpPr/>
            <p:nvPr/>
          </p:nvSpPr>
          <p:spPr>
            <a:xfrm>
              <a:off x="8438871" y="401534"/>
              <a:ext cx="2115348" cy="1982241"/>
            </a:xfrm>
            <a:custGeom>
              <a:rect b="b" l="l" r="r" t="t"/>
              <a:pathLst>
                <a:path extrusionOk="0" h="1982241" w="2115348">
                  <a:moveTo>
                    <a:pt x="1084381" y="1982241"/>
                  </a:moveTo>
                  <a:cubicBezTo>
                    <a:pt x="797390" y="1982241"/>
                    <a:pt x="529098" y="1889705"/>
                    <a:pt x="328957" y="1721963"/>
                  </a:cubicBezTo>
                  <a:cubicBezTo>
                    <a:pt x="126830" y="1552302"/>
                    <a:pt x="10253" y="1321476"/>
                    <a:pt x="663" y="1072019"/>
                  </a:cubicBezTo>
                  <a:cubicBezTo>
                    <a:pt x="-9679" y="803042"/>
                    <a:pt x="101418" y="520571"/>
                    <a:pt x="297929" y="316389"/>
                  </a:cubicBezTo>
                  <a:cubicBezTo>
                    <a:pt x="390670" y="219534"/>
                    <a:pt x="501494" y="141871"/>
                    <a:pt x="624236" y="87824"/>
                  </a:cubicBezTo>
                  <a:cubicBezTo>
                    <a:pt x="758690" y="29170"/>
                    <a:pt x="903967" y="-739"/>
                    <a:pt x="1050682" y="14"/>
                  </a:cubicBezTo>
                  <a:cubicBezTo>
                    <a:pt x="1339866" y="14"/>
                    <a:pt x="1578979" y="75906"/>
                    <a:pt x="1761448" y="225497"/>
                  </a:cubicBezTo>
                  <a:cubicBezTo>
                    <a:pt x="1935630" y="368308"/>
                    <a:pt x="2049125" y="569750"/>
                    <a:pt x="2098577" y="824412"/>
                  </a:cubicBezTo>
                  <a:cubicBezTo>
                    <a:pt x="2125770" y="962922"/>
                    <a:pt x="2119811" y="1105890"/>
                    <a:pt x="2081317" y="1241680"/>
                  </a:cubicBezTo>
                  <a:cubicBezTo>
                    <a:pt x="2044193" y="1372408"/>
                    <a:pt x="1980083" y="1493904"/>
                    <a:pt x="1893094" y="1598330"/>
                  </a:cubicBezTo>
                  <a:cubicBezTo>
                    <a:pt x="1796038" y="1715326"/>
                    <a:pt x="1675145" y="1810252"/>
                    <a:pt x="1538431" y="1876760"/>
                  </a:cubicBezTo>
                  <a:cubicBezTo>
                    <a:pt x="1396921" y="1945638"/>
                    <a:pt x="1241713" y="1981693"/>
                    <a:pt x="1084381" y="1982241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96"/>
            <p:cNvSpPr/>
            <p:nvPr/>
          </p:nvSpPr>
          <p:spPr>
            <a:xfrm>
              <a:off x="8561906" y="475316"/>
              <a:ext cx="1869268" cy="1736332"/>
            </a:xfrm>
            <a:custGeom>
              <a:rect b="b" l="l" r="r" t="t"/>
              <a:pathLst>
                <a:path extrusionOk="0" h="1736332" w="1869268">
                  <a:moveTo>
                    <a:pt x="927716" y="0"/>
                  </a:moveTo>
                  <a:cubicBezTo>
                    <a:pt x="337705" y="0"/>
                    <a:pt x="-16274" y="505694"/>
                    <a:pt x="576" y="943990"/>
                  </a:cubicBezTo>
                  <a:cubicBezTo>
                    <a:pt x="17426" y="1382285"/>
                    <a:pt x="422022" y="1736332"/>
                    <a:pt x="961415" y="1736332"/>
                  </a:cubicBezTo>
                  <a:cubicBezTo>
                    <a:pt x="1500808" y="1736332"/>
                    <a:pt x="1957049" y="1250776"/>
                    <a:pt x="1854856" y="724876"/>
                  </a:cubicBezTo>
                  <a:cubicBezTo>
                    <a:pt x="1769443" y="285279"/>
                    <a:pt x="1464438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96"/>
            <p:cNvSpPr/>
            <p:nvPr/>
          </p:nvSpPr>
          <p:spPr>
            <a:xfrm>
              <a:off x="8561904" y="1299235"/>
              <a:ext cx="1869279" cy="912413"/>
            </a:xfrm>
            <a:custGeom>
              <a:rect b="b" l="l" r="r" t="t"/>
              <a:pathLst>
                <a:path extrusionOk="0" h="912413" w="1869279">
                  <a:moveTo>
                    <a:pt x="963129" y="603915"/>
                  </a:moveTo>
                  <a:cubicBezTo>
                    <a:pt x="507230" y="603915"/>
                    <a:pt x="141882" y="366308"/>
                    <a:pt x="1880" y="34795"/>
                  </a:cubicBezTo>
                  <a:cubicBezTo>
                    <a:pt x="-39" y="63179"/>
                    <a:pt x="-518" y="91646"/>
                    <a:pt x="578" y="120071"/>
                  </a:cubicBezTo>
                  <a:cubicBezTo>
                    <a:pt x="17428" y="558435"/>
                    <a:pt x="422024" y="912414"/>
                    <a:pt x="961417" y="912414"/>
                  </a:cubicBezTo>
                  <a:cubicBezTo>
                    <a:pt x="1466769" y="912414"/>
                    <a:pt x="1899105" y="486242"/>
                    <a:pt x="1867666" y="0"/>
                  </a:cubicBezTo>
                  <a:cubicBezTo>
                    <a:pt x="1728075" y="347404"/>
                    <a:pt x="1367589" y="603915"/>
                    <a:pt x="963129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96"/>
            <p:cNvSpPr/>
            <p:nvPr/>
          </p:nvSpPr>
          <p:spPr>
            <a:xfrm>
              <a:off x="9302517" y="748882"/>
              <a:ext cx="387480" cy="1272283"/>
            </a:xfrm>
            <a:custGeom>
              <a:rect b="b" l="l" r="r" t="t"/>
              <a:pathLst>
                <a:path extrusionOk="0" h="1272283" w="387480">
                  <a:moveTo>
                    <a:pt x="341492" y="318088"/>
                  </a:moveTo>
                  <a:cubicBezTo>
                    <a:pt x="290600" y="318070"/>
                    <a:pt x="249367" y="276810"/>
                    <a:pt x="249367" y="225931"/>
                  </a:cubicBezTo>
                  <a:cubicBezTo>
                    <a:pt x="249436" y="192269"/>
                    <a:pt x="267792" y="161294"/>
                    <a:pt x="297313" y="145140"/>
                  </a:cubicBezTo>
                  <a:cubicBezTo>
                    <a:pt x="267860" y="90372"/>
                    <a:pt x="228955" y="41237"/>
                    <a:pt x="182448" y="0"/>
                  </a:cubicBezTo>
                  <a:cubicBezTo>
                    <a:pt x="182448" y="0"/>
                    <a:pt x="-269615" y="719876"/>
                    <a:pt x="249436" y="1272283"/>
                  </a:cubicBezTo>
                  <a:cubicBezTo>
                    <a:pt x="249436" y="1272283"/>
                    <a:pt x="459713" y="731178"/>
                    <a:pt x="361218" y="315896"/>
                  </a:cubicBezTo>
                  <a:cubicBezTo>
                    <a:pt x="354712" y="317324"/>
                    <a:pt x="348136" y="318059"/>
                    <a:pt x="341492" y="318088"/>
                  </a:cubicBezTo>
                  <a:close/>
                </a:path>
              </a:pathLst>
            </a:custGeom>
            <a:gradFill>
              <a:gsLst>
                <a:gs pos="0">
                  <a:srgbClr val="000985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96"/>
          <p:cNvGrpSpPr/>
          <p:nvPr/>
        </p:nvGrpSpPr>
        <p:grpSpPr>
          <a:xfrm>
            <a:off x="3978816" y="1977883"/>
            <a:ext cx="1065613" cy="626828"/>
            <a:chOff x="5682925" y="1139232"/>
            <a:chExt cx="2115150" cy="1244200"/>
          </a:xfrm>
        </p:grpSpPr>
        <p:sp>
          <p:nvSpPr>
            <p:cNvPr id="1492" name="Google Shape;1492;p96"/>
            <p:cNvSpPr/>
            <p:nvPr/>
          </p:nvSpPr>
          <p:spPr>
            <a:xfrm>
              <a:off x="5682925" y="1139232"/>
              <a:ext cx="2115150" cy="1244200"/>
            </a:xfrm>
            <a:custGeom>
              <a:rect b="b" l="l" r="r" t="t"/>
              <a:pathLst>
                <a:path extrusionOk="0" h="1244200" w="2115150">
                  <a:moveTo>
                    <a:pt x="2078447" y="0"/>
                  </a:moveTo>
                  <a:cubicBezTo>
                    <a:pt x="1740359" y="36747"/>
                    <a:pt x="1400490" y="55042"/>
                    <a:pt x="1060347" y="54796"/>
                  </a:cubicBezTo>
                  <a:cubicBezTo>
                    <a:pt x="721937" y="54987"/>
                    <a:pt x="383766" y="36857"/>
                    <a:pt x="47315" y="479"/>
                  </a:cubicBezTo>
                  <a:cubicBezTo>
                    <a:pt x="12629" y="108125"/>
                    <a:pt x="-3193" y="220949"/>
                    <a:pt x="533" y="333979"/>
                  </a:cubicBezTo>
                  <a:cubicBezTo>
                    <a:pt x="10122" y="583435"/>
                    <a:pt x="126700" y="814261"/>
                    <a:pt x="328758" y="983922"/>
                  </a:cubicBezTo>
                  <a:cubicBezTo>
                    <a:pt x="528967" y="1151939"/>
                    <a:pt x="797260" y="1244200"/>
                    <a:pt x="1084251" y="1244200"/>
                  </a:cubicBezTo>
                  <a:cubicBezTo>
                    <a:pt x="1241583" y="1243755"/>
                    <a:pt x="1396791" y="1207816"/>
                    <a:pt x="1538301" y="1139062"/>
                  </a:cubicBezTo>
                  <a:cubicBezTo>
                    <a:pt x="1675015" y="1072485"/>
                    <a:pt x="1795908" y="977490"/>
                    <a:pt x="1892896" y="860426"/>
                  </a:cubicBezTo>
                  <a:cubicBezTo>
                    <a:pt x="1979884" y="756020"/>
                    <a:pt x="2043995" y="634518"/>
                    <a:pt x="2081119" y="503776"/>
                  </a:cubicBezTo>
                  <a:cubicBezTo>
                    <a:pt x="2119613" y="367986"/>
                    <a:pt x="2125572" y="225018"/>
                    <a:pt x="2098380" y="86508"/>
                  </a:cubicBezTo>
                  <a:cubicBezTo>
                    <a:pt x="2092625" y="56850"/>
                    <a:pt x="2085913" y="28220"/>
                    <a:pt x="2078447" y="0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96"/>
            <p:cNvSpPr/>
            <p:nvPr/>
          </p:nvSpPr>
          <p:spPr>
            <a:xfrm>
              <a:off x="5805876" y="1150739"/>
              <a:ext cx="1869223" cy="1060909"/>
            </a:xfrm>
            <a:custGeom>
              <a:rect b="b" l="l" r="r" t="t"/>
              <a:pathLst>
                <a:path extrusionOk="0" h="1060909" w="1869223">
                  <a:moveTo>
                    <a:pt x="1844056" y="0"/>
                  </a:moveTo>
                  <a:cubicBezTo>
                    <a:pt x="1550899" y="28425"/>
                    <a:pt x="1247744" y="43357"/>
                    <a:pt x="937395" y="43357"/>
                  </a:cubicBezTo>
                  <a:cubicBezTo>
                    <a:pt x="628349" y="43357"/>
                    <a:pt x="326357" y="28494"/>
                    <a:pt x="34297" y="342"/>
                  </a:cubicBezTo>
                  <a:cubicBezTo>
                    <a:pt x="8913" y="87399"/>
                    <a:pt x="-2512" y="177935"/>
                    <a:pt x="461" y="268566"/>
                  </a:cubicBezTo>
                  <a:cubicBezTo>
                    <a:pt x="17310" y="706930"/>
                    <a:pt x="421907" y="1060909"/>
                    <a:pt x="961368" y="1060909"/>
                  </a:cubicBezTo>
                  <a:cubicBezTo>
                    <a:pt x="1500830" y="1060909"/>
                    <a:pt x="1957003" y="575353"/>
                    <a:pt x="1854809" y="49453"/>
                  </a:cubicBezTo>
                  <a:cubicBezTo>
                    <a:pt x="1851795" y="32740"/>
                    <a:pt x="1847892" y="16233"/>
                    <a:pt x="1844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96"/>
            <p:cNvSpPr/>
            <p:nvPr/>
          </p:nvSpPr>
          <p:spPr>
            <a:xfrm>
              <a:off x="5805767" y="1299235"/>
              <a:ext cx="1869273" cy="912413"/>
            </a:xfrm>
            <a:custGeom>
              <a:rect b="b" l="l" r="r" t="t"/>
              <a:pathLst>
                <a:path extrusionOk="0" h="912413" w="1869273">
                  <a:moveTo>
                    <a:pt x="963190" y="603915"/>
                  </a:moveTo>
                  <a:cubicBezTo>
                    <a:pt x="507292" y="603915"/>
                    <a:pt x="141942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7420" y="558435"/>
                    <a:pt x="422016" y="912414"/>
                    <a:pt x="961478" y="912414"/>
                  </a:cubicBezTo>
                  <a:cubicBezTo>
                    <a:pt x="1466830" y="912414"/>
                    <a:pt x="1899098" y="486242"/>
                    <a:pt x="1867659" y="0"/>
                  </a:cubicBezTo>
                  <a:cubicBezTo>
                    <a:pt x="1728136" y="347404"/>
                    <a:pt x="1367650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96"/>
            <p:cNvSpPr/>
            <p:nvPr/>
          </p:nvSpPr>
          <p:spPr>
            <a:xfrm>
              <a:off x="6361733" y="1187794"/>
              <a:ext cx="757384" cy="534274"/>
            </a:xfrm>
            <a:custGeom>
              <a:rect b="b" l="l" r="r" t="t"/>
              <a:pathLst>
                <a:path extrusionOk="0" h="534274" w="757384">
                  <a:moveTo>
                    <a:pt x="381539" y="6301"/>
                  </a:moveTo>
                  <a:cubicBezTo>
                    <a:pt x="264503" y="6301"/>
                    <a:pt x="148500" y="4199"/>
                    <a:pt x="33519" y="0"/>
                  </a:cubicBezTo>
                  <a:cubicBezTo>
                    <a:pt x="-52387" y="190654"/>
                    <a:pt x="32526" y="414850"/>
                    <a:pt x="223186" y="500756"/>
                  </a:cubicBezTo>
                  <a:cubicBezTo>
                    <a:pt x="413841" y="586661"/>
                    <a:pt x="638050" y="501749"/>
                    <a:pt x="723942" y="311095"/>
                  </a:cubicBezTo>
                  <a:cubicBezTo>
                    <a:pt x="768532" y="212182"/>
                    <a:pt x="768532" y="98913"/>
                    <a:pt x="723942" y="0"/>
                  </a:cubicBezTo>
                  <a:cubicBezTo>
                    <a:pt x="610926" y="4158"/>
                    <a:pt x="496815" y="6254"/>
                    <a:pt x="381539" y="63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96"/>
            <p:cNvSpPr/>
            <p:nvPr/>
          </p:nvSpPr>
          <p:spPr>
            <a:xfrm>
              <a:off x="6534091" y="1192932"/>
              <a:ext cx="412472" cy="356800"/>
            </a:xfrm>
            <a:custGeom>
              <a:rect b="b" l="l" r="r" t="t"/>
              <a:pathLst>
                <a:path extrusionOk="0" h="356800" w="412472">
                  <a:moveTo>
                    <a:pt x="347334" y="137"/>
                  </a:moveTo>
                  <a:cubicBezTo>
                    <a:pt x="301669" y="774"/>
                    <a:pt x="255620" y="1116"/>
                    <a:pt x="209181" y="1164"/>
                  </a:cubicBezTo>
                  <a:cubicBezTo>
                    <a:pt x="161098" y="1164"/>
                    <a:pt x="113152" y="774"/>
                    <a:pt x="65343" y="0"/>
                  </a:cubicBezTo>
                  <a:cubicBezTo>
                    <a:pt x="63699" y="1575"/>
                    <a:pt x="62055" y="3082"/>
                    <a:pt x="60411" y="4726"/>
                  </a:cubicBezTo>
                  <a:cubicBezTo>
                    <a:pt x="-20131" y="85262"/>
                    <a:pt x="-20138" y="215846"/>
                    <a:pt x="60398" y="296389"/>
                  </a:cubicBezTo>
                  <a:cubicBezTo>
                    <a:pt x="140933" y="376931"/>
                    <a:pt x="271518" y="376938"/>
                    <a:pt x="352060" y="296403"/>
                  </a:cubicBezTo>
                  <a:cubicBezTo>
                    <a:pt x="432610" y="215867"/>
                    <a:pt x="432610" y="85282"/>
                    <a:pt x="352060" y="4740"/>
                  </a:cubicBezTo>
                  <a:cubicBezTo>
                    <a:pt x="352060" y="4733"/>
                    <a:pt x="352060" y="4733"/>
                    <a:pt x="352060" y="4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96"/>
          <p:cNvGrpSpPr/>
          <p:nvPr/>
        </p:nvGrpSpPr>
        <p:grpSpPr>
          <a:xfrm>
            <a:off x="2404642" y="1606229"/>
            <a:ext cx="1065673" cy="827532"/>
            <a:chOff x="2860826" y="401530"/>
            <a:chExt cx="2115269" cy="1642581"/>
          </a:xfrm>
        </p:grpSpPr>
        <p:sp>
          <p:nvSpPr>
            <p:cNvPr id="1498" name="Google Shape;1498;p96"/>
            <p:cNvSpPr/>
            <p:nvPr/>
          </p:nvSpPr>
          <p:spPr>
            <a:xfrm>
              <a:off x="2860826" y="401530"/>
              <a:ext cx="2115269" cy="1642581"/>
            </a:xfrm>
            <a:custGeom>
              <a:rect b="b" l="l" r="r" t="t"/>
              <a:pathLst>
                <a:path extrusionOk="0" h="1642581" w="2115269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96"/>
            <p:cNvSpPr/>
            <p:nvPr/>
          </p:nvSpPr>
          <p:spPr>
            <a:xfrm>
              <a:off x="2983792" y="475316"/>
              <a:ext cx="1869056" cy="1552082"/>
            </a:xfrm>
            <a:custGeom>
              <a:rect b="b" l="l" r="r" t="t"/>
              <a:pathLst>
                <a:path extrusionOk="0" h="1552082" w="1869056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96"/>
            <p:cNvSpPr/>
            <p:nvPr/>
          </p:nvSpPr>
          <p:spPr>
            <a:xfrm>
              <a:off x="3539074" y="964575"/>
              <a:ext cx="758060" cy="758156"/>
            </a:xfrm>
            <a:custGeom>
              <a:rect b="b" l="l" r="r" t="t"/>
              <a:pathLst>
                <a:path extrusionOk="0" h="758156" w="75806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96"/>
            <p:cNvSpPr/>
            <p:nvPr/>
          </p:nvSpPr>
          <p:spPr>
            <a:xfrm>
              <a:off x="3712949" y="1137272"/>
              <a:ext cx="411706" cy="411763"/>
            </a:xfrm>
            <a:custGeom>
              <a:rect b="b" l="l" r="r" t="t"/>
              <a:pathLst>
                <a:path extrusionOk="0" h="411763" w="411706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96"/>
            <p:cNvSpPr/>
            <p:nvPr/>
          </p:nvSpPr>
          <p:spPr>
            <a:xfrm>
              <a:off x="2983798" y="1299235"/>
              <a:ext cx="1868927" cy="728163"/>
            </a:xfrm>
            <a:custGeom>
              <a:rect b="b" l="l" r="r" t="t"/>
              <a:pathLst>
                <a:path extrusionOk="0" h="728163" w="1868927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96"/>
          <p:cNvGrpSpPr/>
          <p:nvPr/>
        </p:nvGrpSpPr>
        <p:grpSpPr>
          <a:xfrm>
            <a:off x="787694" y="2785446"/>
            <a:ext cx="1289414" cy="646452"/>
            <a:chOff x="2819969" y="4365386"/>
            <a:chExt cx="1694813" cy="849700"/>
          </a:xfrm>
        </p:grpSpPr>
        <p:sp>
          <p:nvSpPr>
            <p:cNvPr id="1504" name="Google Shape;1504;p96"/>
            <p:cNvSpPr/>
            <p:nvPr/>
          </p:nvSpPr>
          <p:spPr>
            <a:xfrm>
              <a:off x="2819969" y="4365386"/>
              <a:ext cx="1694813" cy="767412"/>
            </a:xfrm>
            <a:custGeom>
              <a:rect b="b" l="l" r="r" t="t"/>
              <a:pathLst>
                <a:path extrusionOk="0" h="767412" w="1694813">
                  <a:moveTo>
                    <a:pt x="1693331" y="0"/>
                  </a:moveTo>
                  <a:cubicBezTo>
                    <a:pt x="1724222" y="449254"/>
                    <a:pt x="1266748" y="778027"/>
                    <a:pt x="847425" y="767137"/>
                  </a:cubicBezTo>
                  <a:cubicBezTo>
                    <a:pt x="428171" y="778302"/>
                    <a:pt x="-29782" y="449254"/>
                    <a:pt x="1520" y="0"/>
                  </a:cubicBezTo>
                  <a:cubicBezTo>
                    <a:pt x="92960" y="926660"/>
                    <a:pt x="1602234" y="926660"/>
                    <a:pt x="1693331" y="0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96"/>
            <p:cNvSpPr/>
            <p:nvPr/>
          </p:nvSpPr>
          <p:spPr>
            <a:xfrm>
              <a:off x="4100210" y="4889162"/>
              <a:ext cx="195071" cy="325922"/>
            </a:xfrm>
            <a:custGeom>
              <a:rect b="b" l="l" r="r" t="t"/>
              <a:pathLst>
                <a:path extrusionOk="0" h="325922" w="195071">
                  <a:moveTo>
                    <a:pt x="0" y="138701"/>
                  </a:moveTo>
                  <a:cubicBezTo>
                    <a:pt x="10069" y="227196"/>
                    <a:pt x="32330" y="318567"/>
                    <a:pt x="80892" y="325554"/>
                  </a:cubicBezTo>
                  <a:cubicBezTo>
                    <a:pt x="160140" y="336787"/>
                    <a:pt x="187538" y="88426"/>
                    <a:pt x="195072" y="0"/>
                  </a:cubicBezTo>
                  <a:cubicBezTo>
                    <a:pt x="136660" y="54898"/>
                    <a:pt x="71036" y="101557"/>
                    <a:pt x="0" y="13870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3037246" y="4887244"/>
              <a:ext cx="186715" cy="327842"/>
            </a:xfrm>
            <a:custGeom>
              <a:rect b="b" l="l" r="r" t="t"/>
              <a:pathLst>
                <a:path extrusionOk="0" h="327842" w="186715">
                  <a:moveTo>
                    <a:pt x="0" y="0"/>
                  </a:moveTo>
                  <a:cubicBezTo>
                    <a:pt x="822" y="82672"/>
                    <a:pt x="10206" y="316170"/>
                    <a:pt x="89043" y="327472"/>
                  </a:cubicBezTo>
                  <a:cubicBezTo>
                    <a:pt x="140413" y="334801"/>
                    <a:pt x="170140" y="232127"/>
                    <a:pt x="186716" y="135139"/>
                  </a:cubicBezTo>
                  <a:cubicBezTo>
                    <a:pt x="118797" y="98508"/>
                    <a:pt x="56015" y="5306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96"/>
          <p:cNvGrpSpPr/>
          <p:nvPr/>
        </p:nvGrpSpPr>
        <p:grpSpPr>
          <a:xfrm>
            <a:off x="2685236" y="2778060"/>
            <a:ext cx="473574" cy="646466"/>
            <a:chOff x="6763768" y="3011579"/>
            <a:chExt cx="660217" cy="901249"/>
          </a:xfrm>
        </p:grpSpPr>
        <p:sp>
          <p:nvSpPr>
            <p:cNvPr id="1508" name="Google Shape;1508;p96"/>
            <p:cNvSpPr/>
            <p:nvPr/>
          </p:nvSpPr>
          <p:spPr>
            <a:xfrm>
              <a:off x="6763768" y="3011579"/>
              <a:ext cx="660217" cy="901249"/>
            </a:xfrm>
            <a:custGeom>
              <a:rect b="b" l="l" r="r" t="t"/>
              <a:pathLst>
                <a:path extrusionOk="0" h="1178103" w="863029">
                  <a:moveTo>
                    <a:pt x="863029" y="595901"/>
                  </a:moveTo>
                  <a:cubicBezTo>
                    <a:pt x="863029" y="932551"/>
                    <a:pt x="725013" y="1178103"/>
                    <a:pt x="428090" y="1178103"/>
                  </a:cubicBezTo>
                  <a:cubicBezTo>
                    <a:pt x="131167" y="1178103"/>
                    <a:pt x="0" y="905153"/>
                    <a:pt x="0" y="568503"/>
                  </a:cubicBezTo>
                  <a:cubicBezTo>
                    <a:pt x="0" y="231853"/>
                    <a:pt x="131167" y="0"/>
                    <a:pt x="428090" y="0"/>
                  </a:cubicBezTo>
                  <a:cubicBezTo>
                    <a:pt x="725013" y="0"/>
                    <a:pt x="863029" y="259182"/>
                    <a:pt x="863029" y="595901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96"/>
            <p:cNvSpPr/>
            <p:nvPr/>
          </p:nvSpPr>
          <p:spPr>
            <a:xfrm>
              <a:off x="6827581" y="3655993"/>
              <a:ext cx="531684" cy="256751"/>
            </a:xfrm>
            <a:custGeom>
              <a:rect b="b" l="l" r="r" t="t"/>
              <a:pathLst>
                <a:path extrusionOk="0" h="335622" w="695012">
                  <a:moveTo>
                    <a:pt x="344664" y="0"/>
                  </a:moveTo>
                  <a:cubicBezTo>
                    <a:pt x="181716" y="0"/>
                    <a:pt x="68837" y="45891"/>
                    <a:pt x="0" y="123838"/>
                  </a:cubicBezTo>
                  <a:cubicBezTo>
                    <a:pt x="68837" y="253497"/>
                    <a:pt x="181784" y="335622"/>
                    <a:pt x="344664" y="335622"/>
                  </a:cubicBezTo>
                  <a:cubicBezTo>
                    <a:pt x="509050" y="335622"/>
                    <a:pt x="624463" y="260279"/>
                    <a:pt x="695013" y="136167"/>
                  </a:cubicBezTo>
                  <a:cubicBezTo>
                    <a:pt x="624463" y="52193"/>
                    <a:pt x="509050" y="0"/>
                    <a:pt x="34466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96"/>
            <p:cNvSpPr/>
            <p:nvPr/>
          </p:nvSpPr>
          <p:spPr>
            <a:xfrm>
              <a:off x="6838741" y="3028921"/>
              <a:ext cx="140218" cy="213492"/>
            </a:xfrm>
            <a:custGeom>
              <a:rect b="b" l="l" r="r" t="t"/>
              <a:pathLst>
                <a:path extrusionOk="0" h="279075" w="183291">
                  <a:moveTo>
                    <a:pt x="0" y="142331"/>
                  </a:moveTo>
                  <a:cubicBezTo>
                    <a:pt x="12329" y="212195"/>
                    <a:pt x="34247" y="273087"/>
                    <a:pt x="73700" y="278704"/>
                  </a:cubicBezTo>
                  <a:cubicBezTo>
                    <a:pt x="141235" y="288361"/>
                    <a:pt x="171442" y="107468"/>
                    <a:pt x="183291" y="0"/>
                  </a:cubicBezTo>
                  <a:cubicBezTo>
                    <a:pt x="107927" y="25487"/>
                    <a:pt x="43357" y="75631"/>
                    <a:pt x="0" y="14233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96"/>
            <p:cNvSpPr/>
            <p:nvPr/>
          </p:nvSpPr>
          <p:spPr>
            <a:xfrm>
              <a:off x="7199927" y="3029392"/>
              <a:ext cx="134768" cy="213017"/>
            </a:xfrm>
            <a:custGeom>
              <a:rect b="b" l="l" r="r" t="t"/>
              <a:pathLst>
                <a:path extrusionOk="0" h="278454" w="176167">
                  <a:moveTo>
                    <a:pt x="0" y="0"/>
                  </a:moveTo>
                  <a:cubicBezTo>
                    <a:pt x="4315" y="101920"/>
                    <a:pt x="21507" y="268567"/>
                    <a:pt x="87810" y="278087"/>
                  </a:cubicBezTo>
                  <a:cubicBezTo>
                    <a:pt x="130687" y="284183"/>
                    <a:pt x="158496" y="213497"/>
                    <a:pt x="176167" y="133564"/>
                  </a:cubicBezTo>
                  <a:cubicBezTo>
                    <a:pt x="132516" y="72042"/>
                    <a:pt x="71022" y="2541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2" name="Google Shape;1512;p96"/>
          <p:cNvGrpSpPr/>
          <p:nvPr/>
        </p:nvGrpSpPr>
        <p:grpSpPr>
          <a:xfrm>
            <a:off x="4036177" y="2787823"/>
            <a:ext cx="950910" cy="626939"/>
            <a:chOff x="6080071" y="2960311"/>
            <a:chExt cx="1301013" cy="857763"/>
          </a:xfrm>
        </p:grpSpPr>
        <p:sp>
          <p:nvSpPr>
            <p:cNvPr id="1513" name="Google Shape;1513;p96"/>
            <p:cNvSpPr/>
            <p:nvPr/>
          </p:nvSpPr>
          <p:spPr>
            <a:xfrm>
              <a:off x="6080071" y="2960311"/>
              <a:ext cx="1301013" cy="857421"/>
            </a:xfrm>
            <a:custGeom>
              <a:rect b="b" l="l" r="r" t="t"/>
              <a:pathLst>
                <a:path extrusionOk="0" h="1411393" w="2141585">
                  <a:moveTo>
                    <a:pt x="0" y="419802"/>
                  </a:moveTo>
                  <a:lnTo>
                    <a:pt x="2132709" y="0"/>
                  </a:lnTo>
                  <a:cubicBezTo>
                    <a:pt x="2132709" y="0"/>
                    <a:pt x="2300658" y="1376737"/>
                    <a:pt x="1175500" y="1410574"/>
                  </a:cubicBezTo>
                  <a:cubicBezTo>
                    <a:pt x="50343" y="1444410"/>
                    <a:pt x="0" y="419802"/>
                    <a:pt x="0" y="419802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96"/>
            <p:cNvSpPr/>
            <p:nvPr/>
          </p:nvSpPr>
          <p:spPr>
            <a:xfrm>
              <a:off x="6327898" y="3465710"/>
              <a:ext cx="879268" cy="352365"/>
            </a:xfrm>
            <a:custGeom>
              <a:rect b="b" l="l" r="r" t="t"/>
              <a:pathLst>
                <a:path extrusionOk="0" h="580024" w="1447354">
                  <a:moveTo>
                    <a:pt x="1447355" y="287676"/>
                  </a:moveTo>
                  <a:cubicBezTo>
                    <a:pt x="1320914" y="12671"/>
                    <a:pt x="873783" y="0"/>
                    <a:pt x="658779" y="0"/>
                  </a:cubicBezTo>
                  <a:cubicBezTo>
                    <a:pt x="406856" y="0"/>
                    <a:pt x="54179" y="83974"/>
                    <a:pt x="0" y="366856"/>
                  </a:cubicBezTo>
                  <a:cubicBezTo>
                    <a:pt x="172743" y="498159"/>
                    <a:pt x="418500" y="589805"/>
                    <a:pt x="767890" y="579188"/>
                  </a:cubicBezTo>
                  <a:cubicBezTo>
                    <a:pt x="1087759" y="570010"/>
                    <a:pt x="1302968" y="451583"/>
                    <a:pt x="1447355" y="28767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96"/>
            <p:cNvSpPr/>
            <p:nvPr/>
          </p:nvSpPr>
          <p:spPr>
            <a:xfrm>
              <a:off x="6487354" y="3095947"/>
              <a:ext cx="200728" cy="193929"/>
            </a:xfrm>
            <a:custGeom>
              <a:rect b="b" l="l" r="r" t="t"/>
              <a:pathLst>
                <a:path extrusionOk="0" h="319224" w="330416">
                  <a:moveTo>
                    <a:pt x="0" y="65070"/>
                  </a:moveTo>
                  <a:cubicBezTo>
                    <a:pt x="36850" y="195209"/>
                    <a:pt x="93564" y="314869"/>
                    <a:pt x="178085" y="319115"/>
                  </a:cubicBezTo>
                  <a:cubicBezTo>
                    <a:pt x="275074" y="324047"/>
                    <a:pt x="314731" y="160345"/>
                    <a:pt x="33041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96"/>
            <p:cNvSpPr/>
            <p:nvPr/>
          </p:nvSpPr>
          <p:spPr>
            <a:xfrm>
              <a:off x="6233989" y="3151418"/>
              <a:ext cx="172433" cy="159757"/>
            </a:xfrm>
            <a:custGeom>
              <a:rect b="b" l="l" r="r" t="t"/>
              <a:pathLst>
                <a:path extrusionOk="0" h="262975" w="283840">
                  <a:moveTo>
                    <a:pt x="283841" y="0"/>
                  </a:moveTo>
                  <a:lnTo>
                    <a:pt x="0" y="55892"/>
                  </a:lnTo>
                  <a:cubicBezTo>
                    <a:pt x="32398" y="163907"/>
                    <a:pt x="80960" y="259320"/>
                    <a:pt x="151852" y="262881"/>
                  </a:cubicBezTo>
                  <a:cubicBezTo>
                    <a:pt x="233498" y="266991"/>
                    <a:pt x="268909" y="135003"/>
                    <a:pt x="28384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96"/>
            <p:cNvSpPr/>
            <p:nvPr/>
          </p:nvSpPr>
          <p:spPr>
            <a:xfrm>
              <a:off x="7030567" y="2990920"/>
              <a:ext cx="191158" cy="259785"/>
            </a:xfrm>
            <a:custGeom>
              <a:rect b="b" l="l" r="r" t="t"/>
              <a:pathLst>
                <a:path extrusionOk="0" h="427629" w="314663">
                  <a:moveTo>
                    <a:pt x="0" y="61919"/>
                  </a:moveTo>
                  <a:cubicBezTo>
                    <a:pt x="23494" y="204593"/>
                    <a:pt x="76440" y="422268"/>
                    <a:pt x="181031" y="427542"/>
                  </a:cubicBezTo>
                  <a:cubicBezTo>
                    <a:pt x="297060" y="433364"/>
                    <a:pt x="313705" y="146715"/>
                    <a:pt x="314664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96"/>
            <p:cNvSpPr/>
            <p:nvPr/>
          </p:nvSpPr>
          <p:spPr>
            <a:xfrm>
              <a:off x="6771121" y="3039228"/>
              <a:ext cx="205138" cy="231006"/>
            </a:xfrm>
            <a:custGeom>
              <a:rect b="b" l="l" r="r" t="t"/>
              <a:pathLst>
                <a:path extrusionOk="0" h="380256" w="337676">
                  <a:moveTo>
                    <a:pt x="337677" y="0"/>
                  </a:moveTo>
                  <a:lnTo>
                    <a:pt x="0" y="66439"/>
                  </a:lnTo>
                  <a:cubicBezTo>
                    <a:pt x="33288" y="214524"/>
                    <a:pt x="91371" y="375281"/>
                    <a:pt x="187469" y="380144"/>
                  </a:cubicBezTo>
                  <a:cubicBezTo>
                    <a:pt x="295279" y="385897"/>
                    <a:pt x="328362" y="171304"/>
                    <a:pt x="33767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400000" dist="19050">
                <a:schemeClr val="dk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9" name="Google Shape;1519;p96"/>
          <p:cNvGrpSpPr/>
          <p:nvPr/>
        </p:nvGrpSpPr>
        <p:grpSpPr>
          <a:xfrm>
            <a:off x="5524799" y="2904758"/>
            <a:ext cx="1089959" cy="475333"/>
            <a:chOff x="7199506" y="3084690"/>
            <a:chExt cx="1276896" cy="556792"/>
          </a:xfrm>
        </p:grpSpPr>
        <p:sp>
          <p:nvSpPr>
            <p:cNvPr id="1520" name="Google Shape;1520;p96"/>
            <p:cNvSpPr/>
            <p:nvPr/>
          </p:nvSpPr>
          <p:spPr>
            <a:xfrm>
              <a:off x="7199506" y="3084690"/>
              <a:ext cx="1276896" cy="556446"/>
            </a:xfrm>
            <a:custGeom>
              <a:rect b="b" l="l" r="r" t="t"/>
              <a:pathLst>
                <a:path extrusionOk="0" h="915961" w="2101887">
                  <a:moveTo>
                    <a:pt x="2101887" y="915961"/>
                  </a:moveTo>
                  <a:cubicBezTo>
                    <a:pt x="2021749" y="335539"/>
                    <a:pt x="1486260" y="-70029"/>
                    <a:pt x="905838" y="10095"/>
                  </a:cubicBezTo>
                  <a:cubicBezTo>
                    <a:pt x="435076" y="75076"/>
                    <a:pt x="65001" y="445199"/>
                    <a:pt x="0" y="915961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96"/>
            <p:cNvSpPr/>
            <p:nvPr/>
          </p:nvSpPr>
          <p:spPr>
            <a:xfrm>
              <a:off x="7632485" y="3505663"/>
              <a:ext cx="411651" cy="135819"/>
            </a:xfrm>
            <a:custGeom>
              <a:rect b="b" l="l" r="r" t="t"/>
              <a:pathLst>
                <a:path extrusionOk="0" h="223570" w="677615">
                  <a:moveTo>
                    <a:pt x="677615" y="223571"/>
                  </a:moveTo>
                  <a:cubicBezTo>
                    <a:pt x="597476" y="36451"/>
                    <a:pt x="380829" y="-50277"/>
                    <a:pt x="193702" y="29855"/>
                  </a:cubicBezTo>
                  <a:cubicBezTo>
                    <a:pt x="106646" y="67143"/>
                    <a:pt x="37261" y="136508"/>
                    <a:pt x="0" y="22357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96"/>
            <p:cNvSpPr/>
            <p:nvPr/>
          </p:nvSpPr>
          <p:spPr>
            <a:xfrm>
              <a:off x="7342805" y="3157018"/>
              <a:ext cx="198939" cy="323411"/>
            </a:xfrm>
            <a:custGeom>
              <a:rect b="b" l="l" r="r" t="t"/>
              <a:pathLst>
                <a:path extrusionOk="0" h="532363" w="327471">
                  <a:moveTo>
                    <a:pt x="327471" y="0"/>
                  </a:moveTo>
                  <a:cubicBezTo>
                    <a:pt x="201853" y="65241"/>
                    <a:pt x="90549" y="154893"/>
                    <a:pt x="0" y="263703"/>
                  </a:cubicBezTo>
                  <a:cubicBezTo>
                    <a:pt x="20068" y="397473"/>
                    <a:pt x="58699" y="521174"/>
                    <a:pt x="132674" y="531722"/>
                  </a:cubicBezTo>
                  <a:cubicBezTo>
                    <a:pt x="260758" y="550010"/>
                    <a:pt x="311101" y="173017"/>
                    <a:pt x="32747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96"/>
            <p:cNvSpPr/>
            <p:nvPr/>
          </p:nvSpPr>
          <p:spPr>
            <a:xfrm>
              <a:off x="8134427" y="3156684"/>
              <a:ext cx="200395" cy="330119"/>
            </a:xfrm>
            <a:custGeom>
              <a:rect b="b" l="l" r="r" t="t"/>
              <a:pathLst>
                <a:path extrusionOk="0" h="543406" w="329869">
                  <a:moveTo>
                    <a:pt x="329869" y="265827"/>
                  </a:moveTo>
                  <a:cubicBezTo>
                    <a:pt x="238840" y="156010"/>
                    <a:pt x="126646" y="65611"/>
                    <a:pt x="0" y="0"/>
                  </a:cubicBezTo>
                  <a:cubicBezTo>
                    <a:pt x="15206" y="167469"/>
                    <a:pt x="65001" y="561654"/>
                    <a:pt x="195825" y="542750"/>
                  </a:cubicBezTo>
                  <a:cubicBezTo>
                    <a:pt x="271443" y="531927"/>
                    <a:pt x="310143" y="402952"/>
                    <a:pt x="329869" y="26582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96"/>
          <p:cNvGrpSpPr/>
          <p:nvPr/>
        </p:nvGrpSpPr>
        <p:grpSpPr>
          <a:xfrm>
            <a:off x="1444783" y="3916479"/>
            <a:ext cx="1000996" cy="353491"/>
            <a:chOff x="5580309" y="2517898"/>
            <a:chExt cx="1815042" cy="640963"/>
          </a:xfrm>
        </p:grpSpPr>
        <p:sp>
          <p:nvSpPr>
            <p:cNvPr id="1525" name="Google Shape;1525;p96"/>
            <p:cNvSpPr/>
            <p:nvPr/>
          </p:nvSpPr>
          <p:spPr>
            <a:xfrm>
              <a:off x="5580309" y="2753538"/>
              <a:ext cx="1815042" cy="405323"/>
            </a:xfrm>
            <a:custGeom>
              <a:rect b="b" l="l" r="r" t="t"/>
              <a:pathLst>
                <a:path extrusionOk="0" h="481096" w="2154353">
                  <a:moveTo>
                    <a:pt x="0" y="414315"/>
                  </a:moveTo>
                  <a:cubicBezTo>
                    <a:pt x="73015" y="348286"/>
                    <a:pt x="155688" y="294038"/>
                    <a:pt x="240552" y="243558"/>
                  </a:cubicBezTo>
                  <a:cubicBezTo>
                    <a:pt x="326472" y="194050"/>
                    <a:pt x="416131" y="151337"/>
                    <a:pt x="508708" y="115816"/>
                  </a:cubicBezTo>
                  <a:cubicBezTo>
                    <a:pt x="694738" y="45267"/>
                    <a:pt x="893372" y="1430"/>
                    <a:pt x="1095773" y="197"/>
                  </a:cubicBezTo>
                  <a:cubicBezTo>
                    <a:pt x="1298688" y="-3241"/>
                    <a:pt x="1499849" y="38280"/>
                    <a:pt x="1684825" y="121775"/>
                  </a:cubicBezTo>
                  <a:cubicBezTo>
                    <a:pt x="1775854" y="164516"/>
                    <a:pt x="1862910" y="214653"/>
                    <a:pt x="1941199" y="276572"/>
                  </a:cubicBezTo>
                  <a:cubicBezTo>
                    <a:pt x="2019509" y="336758"/>
                    <a:pt x="2090983" y="405342"/>
                    <a:pt x="2154354" y="481097"/>
                  </a:cubicBezTo>
                  <a:cubicBezTo>
                    <a:pt x="1993187" y="369588"/>
                    <a:pt x="1826266" y="274243"/>
                    <a:pt x="1648043" y="213968"/>
                  </a:cubicBezTo>
                  <a:cubicBezTo>
                    <a:pt x="1470903" y="153125"/>
                    <a:pt x="1284557" y="123460"/>
                    <a:pt x="1097280" y="126296"/>
                  </a:cubicBezTo>
                  <a:cubicBezTo>
                    <a:pt x="910290" y="127255"/>
                    <a:pt x="723164" y="159447"/>
                    <a:pt x="539941" y="209859"/>
                  </a:cubicBezTo>
                  <a:cubicBezTo>
                    <a:pt x="354171" y="261606"/>
                    <a:pt x="173455" y="330039"/>
                    <a:pt x="0" y="414315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96"/>
            <p:cNvSpPr/>
            <p:nvPr/>
          </p:nvSpPr>
          <p:spPr>
            <a:xfrm>
              <a:off x="5880295" y="2536814"/>
              <a:ext cx="246424" cy="370459"/>
            </a:xfrm>
            <a:custGeom>
              <a:rect b="b" l="l" r="r" t="t"/>
              <a:pathLst>
                <a:path extrusionOk="0" h="439714" w="292491">
                  <a:moveTo>
                    <a:pt x="152811" y="373001"/>
                  </a:moveTo>
                  <a:cubicBezTo>
                    <a:pt x="198634" y="355604"/>
                    <a:pt x="245210" y="339782"/>
                    <a:pt x="292471" y="325877"/>
                  </a:cubicBezTo>
                  <a:cubicBezTo>
                    <a:pt x="293156" y="186697"/>
                    <a:pt x="277608" y="19296"/>
                    <a:pt x="200551" y="1351"/>
                  </a:cubicBezTo>
                  <a:cubicBezTo>
                    <a:pt x="92673" y="-23787"/>
                    <a:pt x="23083" y="308617"/>
                    <a:pt x="0" y="439715"/>
                  </a:cubicBezTo>
                  <a:cubicBezTo>
                    <a:pt x="49864" y="415331"/>
                    <a:pt x="100803" y="393091"/>
                    <a:pt x="152811" y="373001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96"/>
            <p:cNvSpPr/>
            <p:nvPr/>
          </p:nvSpPr>
          <p:spPr>
            <a:xfrm>
              <a:off x="6884115" y="2517898"/>
              <a:ext cx="245829" cy="408178"/>
            </a:xfrm>
            <a:custGeom>
              <a:rect b="b" l="l" r="r" t="t"/>
              <a:pathLst>
                <a:path extrusionOk="0" h="484484" w="291785">
                  <a:moveTo>
                    <a:pt x="137742" y="401332"/>
                  </a:moveTo>
                  <a:cubicBezTo>
                    <a:pt x="190674" y="426005"/>
                    <a:pt x="242114" y="453772"/>
                    <a:pt x="291786" y="484485"/>
                  </a:cubicBezTo>
                  <a:cubicBezTo>
                    <a:pt x="286855" y="435717"/>
                    <a:pt x="239798" y="3928"/>
                    <a:pt x="109933" y="24"/>
                  </a:cubicBezTo>
                  <a:cubicBezTo>
                    <a:pt x="25343" y="-2510"/>
                    <a:pt x="3904" y="195027"/>
                    <a:pt x="0" y="347770"/>
                  </a:cubicBezTo>
                  <a:cubicBezTo>
                    <a:pt x="46878" y="363044"/>
                    <a:pt x="92865" y="380928"/>
                    <a:pt x="137742" y="401332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96"/>
          <p:cNvGrpSpPr/>
          <p:nvPr/>
        </p:nvGrpSpPr>
        <p:grpSpPr>
          <a:xfrm>
            <a:off x="3006411" y="3885165"/>
            <a:ext cx="1001053" cy="416107"/>
            <a:chOff x="7066322" y="2899898"/>
            <a:chExt cx="1437262" cy="597425"/>
          </a:xfrm>
        </p:grpSpPr>
        <p:sp>
          <p:nvSpPr>
            <p:cNvPr id="1529" name="Google Shape;1529;p96"/>
            <p:cNvSpPr/>
            <p:nvPr/>
          </p:nvSpPr>
          <p:spPr>
            <a:xfrm>
              <a:off x="7066322" y="2899898"/>
              <a:ext cx="1437262" cy="597425"/>
            </a:xfrm>
            <a:custGeom>
              <a:rect b="b" l="l" r="r" t="t"/>
              <a:pathLst>
                <a:path extrusionOk="0" h="983416" w="2365864">
                  <a:moveTo>
                    <a:pt x="0" y="791179"/>
                  </a:moveTo>
                  <a:cubicBezTo>
                    <a:pt x="0" y="354253"/>
                    <a:pt x="529598" y="0"/>
                    <a:pt x="1182898" y="0"/>
                  </a:cubicBezTo>
                  <a:cubicBezTo>
                    <a:pt x="1836197" y="0"/>
                    <a:pt x="2365865" y="354253"/>
                    <a:pt x="2365865" y="791179"/>
                  </a:cubicBezTo>
                  <a:cubicBezTo>
                    <a:pt x="2365865" y="1228104"/>
                    <a:pt x="1836197" y="783576"/>
                    <a:pt x="1182898" y="783576"/>
                  </a:cubicBezTo>
                  <a:cubicBezTo>
                    <a:pt x="529598" y="783576"/>
                    <a:pt x="0" y="1228104"/>
                    <a:pt x="0" y="791179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96"/>
            <p:cNvSpPr/>
            <p:nvPr/>
          </p:nvSpPr>
          <p:spPr>
            <a:xfrm>
              <a:off x="7344300" y="3182158"/>
              <a:ext cx="173307" cy="276881"/>
            </a:xfrm>
            <a:custGeom>
              <a:rect b="b" l="l" r="r" t="t"/>
              <a:pathLst>
                <a:path extrusionOk="0" h="455772" w="285279">
                  <a:moveTo>
                    <a:pt x="0" y="455773"/>
                  </a:moveTo>
                  <a:cubicBezTo>
                    <a:pt x="86303" y="430567"/>
                    <a:pt x="182195" y="401799"/>
                    <a:pt x="285279" y="377141"/>
                  </a:cubicBezTo>
                  <a:cubicBezTo>
                    <a:pt x="275279" y="230837"/>
                    <a:pt x="245005" y="11450"/>
                    <a:pt x="153838" y="422"/>
                  </a:cubicBezTo>
                  <a:cubicBezTo>
                    <a:pt x="44316" y="-13482"/>
                    <a:pt x="9589" y="320085"/>
                    <a:pt x="0" y="455773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96"/>
            <p:cNvSpPr/>
            <p:nvPr/>
          </p:nvSpPr>
          <p:spPr>
            <a:xfrm>
              <a:off x="8056297" y="3181999"/>
              <a:ext cx="171726" cy="277456"/>
            </a:xfrm>
            <a:custGeom>
              <a:rect b="b" l="l" r="r" t="t"/>
              <a:pathLst>
                <a:path extrusionOk="0" h="456717" w="282676">
                  <a:moveTo>
                    <a:pt x="282676" y="456718"/>
                  </a:moveTo>
                  <a:cubicBezTo>
                    <a:pt x="278567" y="331510"/>
                    <a:pt x="257333" y="14107"/>
                    <a:pt x="147194" y="408"/>
                  </a:cubicBezTo>
                  <a:cubicBezTo>
                    <a:pt x="55070" y="-11099"/>
                    <a:pt x="15823" y="223152"/>
                    <a:pt x="0" y="378566"/>
                  </a:cubicBezTo>
                  <a:cubicBezTo>
                    <a:pt x="102125" y="403155"/>
                    <a:pt x="197127" y="431718"/>
                    <a:pt x="282676" y="456718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16200038" scaled="0"/>
            </a:gradFill>
            <a:ln>
              <a:noFill/>
            </a:ln>
            <a:effectLst>
              <a:outerShdw blurRad="14288" rotWithShape="0" algn="bl" dir="162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2" name="Google Shape;1532;p96"/>
          <p:cNvGrpSpPr/>
          <p:nvPr/>
        </p:nvGrpSpPr>
        <p:grpSpPr>
          <a:xfrm>
            <a:off x="4466010" y="3815991"/>
            <a:ext cx="1001051" cy="556845"/>
            <a:chOff x="7096674" y="3381214"/>
            <a:chExt cx="1162931" cy="646893"/>
          </a:xfrm>
        </p:grpSpPr>
        <p:sp>
          <p:nvSpPr>
            <p:cNvPr id="1533" name="Google Shape;1533;p96"/>
            <p:cNvSpPr/>
            <p:nvPr/>
          </p:nvSpPr>
          <p:spPr>
            <a:xfrm>
              <a:off x="7096674" y="3381214"/>
              <a:ext cx="1162931" cy="456384"/>
            </a:xfrm>
            <a:custGeom>
              <a:rect b="b" l="l" r="r" t="t"/>
              <a:pathLst>
                <a:path extrusionOk="0" h="532226" w="1356188">
                  <a:moveTo>
                    <a:pt x="0" y="103246"/>
                  </a:moveTo>
                  <a:cubicBezTo>
                    <a:pt x="58220" y="74410"/>
                    <a:pt x="120481" y="54752"/>
                    <a:pt x="183428" y="37971"/>
                  </a:cubicBezTo>
                  <a:cubicBezTo>
                    <a:pt x="246923" y="21943"/>
                    <a:pt x="311512" y="10902"/>
                    <a:pt x="376719" y="4956"/>
                  </a:cubicBezTo>
                  <a:cubicBezTo>
                    <a:pt x="507270" y="-6619"/>
                    <a:pt x="641656" y="1326"/>
                    <a:pt x="770288" y="36806"/>
                  </a:cubicBezTo>
                  <a:cubicBezTo>
                    <a:pt x="899742" y="71074"/>
                    <a:pt x="1020019" y="133554"/>
                    <a:pt x="1122486" y="219755"/>
                  </a:cubicBezTo>
                  <a:cubicBezTo>
                    <a:pt x="1172898" y="262454"/>
                    <a:pt x="1218241" y="310859"/>
                    <a:pt x="1257488" y="364004"/>
                  </a:cubicBezTo>
                  <a:cubicBezTo>
                    <a:pt x="1296462" y="416286"/>
                    <a:pt x="1329544" y="472704"/>
                    <a:pt x="1356189" y="532226"/>
                  </a:cubicBezTo>
                  <a:cubicBezTo>
                    <a:pt x="1273996" y="432430"/>
                    <a:pt x="1184953" y="341949"/>
                    <a:pt x="1082623" y="271468"/>
                  </a:cubicBezTo>
                  <a:cubicBezTo>
                    <a:pt x="981045" y="201035"/>
                    <a:pt x="867961" y="148753"/>
                    <a:pt x="748507" y="116945"/>
                  </a:cubicBezTo>
                  <a:cubicBezTo>
                    <a:pt x="629601" y="83999"/>
                    <a:pt x="505009" y="70848"/>
                    <a:pt x="379528" y="69958"/>
                  </a:cubicBezTo>
                  <a:cubicBezTo>
                    <a:pt x="252265" y="69608"/>
                    <a:pt x="125276" y="80752"/>
                    <a:pt x="0" y="103246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  <a:effectLst>
              <a:outerShdw blurRad="28575" rotWithShape="0" algn="bl" dir="5400000" dist="38100">
                <a:schemeClr val="dk1">
                  <a:alpha val="2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96"/>
            <p:cNvSpPr/>
            <p:nvPr/>
          </p:nvSpPr>
          <p:spPr>
            <a:xfrm>
              <a:off x="7858015" y="3522336"/>
              <a:ext cx="313698" cy="505772"/>
            </a:xfrm>
            <a:custGeom>
              <a:rect b="b" l="l" r="r" t="t"/>
              <a:pathLst>
                <a:path extrusionOk="0" h="589821" w="365828">
                  <a:moveTo>
                    <a:pt x="195620" y="107057"/>
                  </a:moveTo>
                  <a:cubicBezTo>
                    <a:pt x="134386" y="64583"/>
                    <a:pt x="68769" y="28699"/>
                    <a:pt x="0" y="0"/>
                  </a:cubicBezTo>
                  <a:cubicBezTo>
                    <a:pt x="6849" y="201922"/>
                    <a:pt x="38288" y="569188"/>
                    <a:pt x="178085" y="589052"/>
                  </a:cubicBezTo>
                  <a:cubicBezTo>
                    <a:pt x="272677" y="602751"/>
                    <a:pt x="330965" y="431515"/>
                    <a:pt x="365829" y="252744"/>
                  </a:cubicBezTo>
                  <a:cubicBezTo>
                    <a:pt x="313909" y="198826"/>
                    <a:pt x="256923" y="150037"/>
                    <a:pt x="195620" y="107057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14288" rotWithShape="0" algn="bl" dir="54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5" name="Google Shape;1535;p96"/>
          <p:cNvSpPr/>
          <p:nvPr/>
        </p:nvSpPr>
        <p:spPr>
          <a:xfrm>
            <a:off x="7152463" y="2382204"/>
            <a:ext cx="1196571" cy="1123538"/>
          </a:xfrm>
          <a:custGeom>
            <a:rect b="b" l="l" r="r" t="t"/>
            <a:pathLst>
              <a:path extrusionOk="0" h="1404422" w="1256243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BBFF45">
                  <a:alpha val="0"/>
                </a:srgbClr>
              </a:gs>
              <a:gs pos="65000">
                <a:srgbClr val="C2FF33"/>
              </a:gs>
              <a:gs pos="100000">
                <a:srgbClr val="C9FF20"/>
              </a:gs>
            </a:gsLst>
            <a:lin ang="5400012" scaled="0"/>
          </a:gradFill>
          <a:ln>
            <a:noFill/>
          </a:ln>
          <a:effectLst>
            <a:outerShdw blurRad="28575" rotWithShape="0" algn="bl" dir="5400000" dist="381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96"/>
          <p:cNvSpPr/>
          <p:nvPr/>
        </p:nvSpPr>
        <p:spPr>
          <a:xfrm>
            <a:off x="7060600" y="1732875"/>
            <a:ext cx="1288701" cy="477051"/>
          </a:xfrm>
          <a:custGeom>
            <a:rect b="b" l="l" r="r" t="t"/>
            <a:pathLst>
              <a:path extrusionOk="0" h="851877" w="2301252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7" name="Google Shape;1537;p96"/>
          <p:cNvGrpSpPr/>
          <p:nvPr/>
        </p:nvGrpSpPr>
        <p:grpSpPr>
          <a:xfrm>
            <a:off x="6789958" y="3816006"/>
            <a:ext cx="453116" cy="714197"/>
            <a:chOff x="1620532" y="2740711"/>
            <a:chExt cx="745257" cy="1174666"/>
          </a:xfrm>
        </p:grpSpPr>
        <p:sp>
          <p:nvSpPr>
            <p:cNvPr id="1538" name="Google Shape;1538;p96"/>
            <p:cNvSpPr/>
            <p:nvPr/>
          </p:nvSpPr>
          <p:spPr>
            <a:xfrm>
              <a:off x="1620532" y="2740711"/>
              <a:ext cx="745257" cy="1174666"/>
            </a:xfrm>
            <a:custGeom>
              <a:rect b="b" l="l" r="r" t="t"/>
              <a:pathLst>
                <a:path extrusionOk="0" h="1174666" w="745257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1763362" y="3112760"/>
              <a:ext cx="446402" cy="667683"/>
            </a:xfrm>
            <a:custGeom>
              <a:rect b="b" l="l" r="r" t="t"/>
              <a:pathLst>
                <a:path extrusionOk="0" h="667683" w="446402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96"/>
            <p:cNvSpPr/>
            <p:nvPr/>
          </p:nvSpPr>
          <p:spPr>
            <a:xfrm>
              <a:off x="1980517" y="3061527"/>
              <a:ext cx="341579" cy="420075"/>
            </a:xfrm>
            <a:custGeom>
              <a:rect b="b" l="l" r="r" t="t"/>
              <a:pathLst>
                <a:path extrusionOk="0" h="420075" w="341579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96"/>
            <p:cNvSpPr/>
            <p:nvPr/>
          </p:nvSpPr>
          <p:spPr>
            <a:xfrm>
              <a:off x="2085517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>
              <a:off x="1623727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3" name="Google Shape;1543;p96"/>
          <p:cNvGrpSpPr/>
          <p:nvPr/>
        </p:nvGrpSpPr>
        <p:grpSpPr>
          <a:xfrm>
            <a:off x="5925576" y="3816006"/>
            <a:ext cx="453093" cy="714197"/>
            <a:chOff x="188982" y="2740711"/>
            <a:chExt cx="745218" cy="1174666"/>
          </a:xfrm>
        </p:grpSpPr>
        <p:sp>
          <p:nvSpPr>
            <p:cNvPr id="1544" name="Google Shape;1544;p96"/>
            <p:cNvSpPr/>
            <p:nvPr/>
          </p:nvSpPr>
          <p:spPr>
            <a:xfrm>
              <a:off x="188982" y="2740711"/>
              <a:ext cx="745218" cy="1174666"/>
            </a:xfrm>
            <a:custGeom>
              <a:rect b="b" l="l" r="r" t="t"/>
              <a:pathLst>
                <a:path extrusionOk="0" h="1174666" w="745218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344800" y="3112760"/>
              <a:ext cx="446368" cy="667683"/>
            </a:xfrm>
            <a:custGeom>
              <a:rect b="b" l="l" r="r" t="t"/>
              <a:pathLst>
                <a:path extrusionOk="0" h="667683" w="446368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232538" y="3061527"/>
              <a:ext cx="341567" cy="420075"/>
            </a:xfrm>
            <a:custGeom>
              <a:rect b="b" l="l" r="r" t="t"/>
              <a:pathLst>
                <a:path extrusionOk="0" h="420075" w="341567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190551" y="2976457"/>
              <a:ext cx="278498" cy="208133"/>
            </a:xfrm>
            <a:custGeom>
              <a:rect b="b" l="l" r="r" t="t"/>
              <a:pathLst>
                <a:path extrusionOk="0" h="208133" w="278498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96"/>
            <p:cNvSpPr/>
            <p:nvPr/>
          </p:nvSpPr>
          <p:spPr>
            <a:xfrm>
              <a:off x="324756" y="2881337"/>
              <a:ext cx="606150" cy="548531"/>
            </a:xfrm>
            <a:custGeom>
              <a:rect b="b" l="l" r="r" t="t"/>
              <a:pathLst>
                <a:path extrusionOk="0" h="548531" w="60615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96"/>
          <p:cNvGrpSpPr/>
          <p:nvPr/>
        </p:nvGrpSpPr>
        <p:grpSpPr>
          <a:xfrm>
            <a:off x="7535506" y="3849894"/>
            <a:ext cx="645091" cy="646416"/>
            <a:chOff x="2893887" y="2547824"/>
            <a:chExt cx="1212350" cy="1214840"/>
          </a:xfrm>
        </p:grpSpPr>
        <p:sp>
          <p:nvSpPr>
            <p:cNvPr id="1550" name="Google Shape;1550;p96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96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96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4" name="Google Shape;1554;p96"/>
          <p:cNvGrpSpPr/>
          <p:nvPr/>
        </p:nvGrpSpPr>
        <p:grpSpPr>
          <a:xfrm flipH="1">
            <a:off x="8345458" y="3849894"/>
            <a:ext cx="645091" cy="646416"/>
            <a:chOff x="2893887" y="2547824"/>
            <a:chExt cx="1212350" cy="1214840"/>
          </a:xfrm>
        </p:grpSpPr>
        <p:sp>
          <p:nvSpPr>
            <p:cNvPr id="1555" name="Google Shape;1555;p96"/>
            <p:cNvSpPr/>
            <p:nvPr/>
          </p:nvSpPr>
          <p:spPr>
            <a:xfrm>
              <a:off x="2893887" y="2547824"/>
              <a:ext cx="1212350" cy="1214840"/>
            </a:xfrm>
            <a:custGeom>
              <a:rect b="b" l="l" r="r" t="t"/>
              <a:pathLst>
                <a:path extrusionOk="0" h="1214840" w="121235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96"/>
            <p:cNvSpPr/>
            <p:nvPr/>
          </p:nvSpPr>
          <p:spPr>
            <a:xfrm>
              <a:off x="2996697" y="3186871"/>
              <a:ext cx="951250" cy="244546"/>
            </a:xfrm>
            <a:custGeom>
              <a:rect b="b" l="l" r="r" t="t"/>
              <a:pathLst>
                <a:path extrusionOk="0" h="244546" w="95125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96"/>
            <p:cNvSpPr/>
            <p:nvPr/>
          </p:nvSpPr>
          <p:spPr>
            <a:xfrm>
              <a:off x="3140056" y="2892620"/>
              <a:ext cx="568503" cy="125416"/>
            </a:xfrm>
            <a:custGeom>
              <a:rect b="b" l="l" r="r" t="t"/>
              <a:pathLst>
                <a:path extrusionOk="0" h="125416" w="568503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96"/>
            <p:cNvSpPr/>
            <p:nvPr/>
          </p:nvSpPr>
          <p:spPr>
            <a:xfrm>
              <a:off x="3404162" y="2647161"/>
              <a:ext cx="524058" cy="1084446"/>
            </a:xfrm>
            <a:custGeom>
              <a:rect b="b" l="l" r="r" t="t"/>
              <a:pathLst>
                <a:path extrusionOk="0" h="1084446" w="524058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7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7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7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7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97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7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7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7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97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7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97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7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7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7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7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7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7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7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7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7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7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7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7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7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7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7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7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97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97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7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97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7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7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7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7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7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7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7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7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97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7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7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7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7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97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97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7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97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7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97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7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97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7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7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7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7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97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7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7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7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7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7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7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7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97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97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7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97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97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97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97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97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97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7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7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7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97"/>
          <p:cNvSpPr/>
          <p:nvPr/>
        </p:nvSpPr>
        <p:spPr>
          <a:xfrm>
            <a:off x="6274792" y="21062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7168412" y="21061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6459508" y="23170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/>
          <p:nvPr/>
        </p:nvSpPr>
        <p:spPr>
          <a:xfrm>
            <a:off x="7613647" y="26144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9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8" name="Google Shape;1648;p97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sp>
        <p:nvSpPr>
          <p:cNvPr id="1649" name="Google Shape;1649;p97"/>
          <p:cNvSpPr txBox="1"/>
          <p:nvPr>
            <p:ph idx="1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rgbClr val="C8CBDB"/>
            </a:gs>
          </a:gsLst>
          <a:lin ang="0" scaled="0"/>
        </a:gradFill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9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655" name="Google Shape;1655;p9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9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9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9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9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9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9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662" name="Google Shape;1662;p9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9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9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9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6" name="Google Shape;1666;p9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667" name="Google Shape;1667;p9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9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9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0" name="Google Shape;1670;p9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671" name="Google Shape;1671;p9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9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9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9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9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9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677" name="Google Shape;1677;p9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9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9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0" name="Google Shape;1680;p9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681" name="Google Shape;1681;p9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9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9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9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5" name="Google Shape;1685;p9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686" name="Google Shape;1686;p9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9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9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9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9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9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692" name="Google Shape;1692;p9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9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9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9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9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9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9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699" name="Google Shape;1699;p9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9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1" name="Google Shape;1701;p9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702" name="Google Shape;1702;p9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9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9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9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706" name="Google Shape;1706;p9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9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9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9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9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9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2" name="Google Shape;1712;p9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713" name="Google Shape;1713;p9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9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9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9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9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9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719" name="Google Shape;1719;p9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9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9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9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723" name="Google Shape;1723;p9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724" name="Google Shape;1724;p9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9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9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9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9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9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9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9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9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9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4" name="Google Shape;1734;p9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9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9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9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9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9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0" name="Google Shape;1740;p9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741" name="Google Shape;1741;p9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9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9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9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9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746" name="Google Shape;1746;p9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9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9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9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9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1" name="Google Shape;1751;p9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752" name="Google Shape;1752;p9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9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9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9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9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9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8" name="Google Shape;1758;p9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759" name="Google Shape;1759;p9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9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9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9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3" name="Google Shape;1763;p9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764" name="Google Shape;1764;p9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9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9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9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8" name="Google Shape;1768;p9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769" name="Google Shape;1769;p9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9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9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9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9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4" name="Google Shape;1774;p9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75" name="Google Shape;1775;p9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9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9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9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9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9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9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9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9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9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5" name="Google Shape;1785;p9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786" name="Google Shape;1786;p9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9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9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9" name="Google Shape;1789;p9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790" name="Google Shape;1790;p9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9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9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9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9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9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9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9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9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9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0" name="Google Shape;1800;p9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801" name="Google Shape;1801;p9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9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9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9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5" name="Google Shape;1805;p9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806" name="Google Shape;1806;p9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9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9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9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9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9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9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9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9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9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6" name="Google Shape;1816;p9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817" name="Google Shape;1817;p9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9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9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9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9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9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9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4" name="Google Shape;1824;p9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825" name="Google Shape;1825;p9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9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9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9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9" name="Google Shape;1829;p9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830" name="Google Shape;1830;p9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9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9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9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4" name="Google Shape;1834;p9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835" name="Google Shape;1835;p9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9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9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9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9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0" name="Google Shape;1840;p9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841" name="Google Shape;1841;p9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9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9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9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9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9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9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848" name="Google Shape;1848;p9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9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9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9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852" name="Google Shape;1852;p9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9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9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9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9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7" name="Google Shape;1857;p9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858" name="Google Shape;1858;p9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9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9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9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9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9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4" name="Google Shape;1864;p9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865" name="Google Shape;1865;p9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9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9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9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869" name="Google Shape;1869;p9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9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9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9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3" name="Google Shape;1873;p9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874" name="Google Shape;1874;p9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9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9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9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9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9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0" name="Google Shape;1880;p9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881" name="Google Shape;1881;p9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9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9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9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9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9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9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8" name="Google Shape;1888;p9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889" name="Google Shape;1889;p9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9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9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9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3" name="Google Shape;1893;p9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894" name="Google Shape;1894;p9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9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9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7" name="Google Shape;1897;p9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898" name="Google Shape;1898;p9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9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9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1" name="Google Shape;1901;p9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902" name="Google Shape;1902;p9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9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9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9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9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907" name="Google Shape;1907;p9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9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9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9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1" name="Google Shape;1911;p9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912" name="Google Shape;1912;p9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9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9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9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9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7" name="Google Shape;1917;p9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918" name="Google Shape;1918;p9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9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9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9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9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9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4" name="Google Shape;1924;p9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925" name="Google Shape;1925;p9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9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9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9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9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9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9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9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933" name="Google Shape;1933;p9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9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9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9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9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9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9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9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9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9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9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9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5" name="Google Shape;1945;p9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946" name="Google Shape;1946;p9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9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9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9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0" name="Google Shape;1950;p9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951" name="Google Shape;1951;p9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9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9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4" name="Google Shape;1954;p9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955" name="Google Shape;1955;p9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9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9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9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9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9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9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962" name="Google Shape;1962;p9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9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9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9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9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9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9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9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0" name="Google Shape;1970;p9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971" name="Google Shape;1971;p9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9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9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9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9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9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9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9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9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9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9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9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3" name="Google Shape;1983;p9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984" name="Google Shape;1984;p9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9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9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9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9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9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9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9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9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9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9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9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6" name="Google Shape;1996;p9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997" name="Google Shape;1997;p9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9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9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9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9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9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9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9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9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9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9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9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9" name="Google Shape;2009;p9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010" name="Google Shape;2010;p9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9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9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9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9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9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6" name="Google Shape;2016;p9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017" name="Google Shape;2017;p9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9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9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9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9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9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9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9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9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9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9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9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9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9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9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2" name="Google Shape;2032;p9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033" name="Google Shape;2033;p9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9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9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9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7" name="Google Shape;2037;p9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038" name="Google Shape;2038;p9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039" name="Google Shape;2039;p9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9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9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2" name="Google Shape;2042;p9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43" name="Google Shape;2043;p9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9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9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6" name="Google Shape;2046;p9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47" name="Google Shape;2047;p9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9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9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9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51" name="Google Shape;2051;p9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9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9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4" name="Google Shape;2054;p9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055" name="Google Shape;2055;p9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9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9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9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9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9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9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9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3" name="Google Shape;2063;p9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064" name="Google Shape;2064;p9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9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9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9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9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9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9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9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9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9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9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9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9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9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9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9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9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9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9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9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9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9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9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9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8" name="Google Shape;2088;p9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089" name="Google Shape;2089;p9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090" name="Google Shape;2090;p9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9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2" name="Google Shape;2092;p9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093" name="Google Shape;2093;p9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9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5" name="Google Shape;2095;p9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096" name="Google Shape;2096;p9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9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98" name="Google Shape;2098;p98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099" name="Google Shape;2099;p9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9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3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3"/>
              </a:highlight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105" name="Google Shape;2105;p9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6" name="Google Shape;2106;p99"/>
          <p:cNvSpPr txBox="1"/>
          <p:nvPr>
            <p:ph idx="1" type="body"/>
          </p:nvPr>
        </p:nvSpPr>
        <p:spPr>
          <a:xfrm>
            <a:off x="762525" y="856425"/>
            <a:ext cx="72969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And of course it resizes without losing quality.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Quicksand"/>
                <a:ea typeface="Quicksand"/>
                <a:cs typeface="Quicksand"/>
                <a:sym typeface="Quicksand"/>
              </a:rPr>
              <a:t>How? Follow Google instructions https://twitter.com/googledocs/status/730087240156643328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4294967295" type="ctrTitle"/>
          </p:nvPr>
        </p:nvSpPr>
        <p:spPr>
          <a:xfrm>
            <a:off x="2221800" y="-370350"/>
            <a:ext cx="4700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Docker login</a:t>
            </a:r>
            <a:endParaRPr sz="28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75" y="1020975"/>
            <a:ext cx="6557700" cy="3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1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0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13" name="Google Shape;2113;p10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114" name="Google Shape;2114;p10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115" name="Google Shape;2115;p10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16" name="Google Shape;2116;p10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17" name="Google Shape;2117;p10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118" name="Google Shape;2118;p10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19" name="Google Shape;2119;p10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20" name="Google Shape;2120;p10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121" name="Google Shape;2121;p10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22" name="Google Shape;2122;p10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23" name="Google Shape;2123;p10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124" name="Google Shape;2124;p10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25" name="Google Shape;2125;p10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h template">
  <a:themeElements>
    <a:clrScheme name="Custom 347">
      <a:dk1>
        <a:srgbClr val="00032A"/>
      </a:dk1>
      <a:lt1>
        <a:srgbClr val="FFFFFF"/>
      </a:lt1>
      <a:dk2>
        <a:srgbClr val="8B8D9E"/>
      </a:dk2>
      <a:lt2>
        <a:srgbClr val="F1F2F7"/>
      </a:lt2>
      <a:accent1>
        <a:srgbClr val="32C34B"/>
      </a:accent1>
      <a:accent2>
        <a:srgbClr val="FFCC19"/>
      </a:accent2>
      <a:accent3>
        <a:srgbClr val="F14545"/>
      </a:accent3>
      <a:accent4>
        <a:srgbClr val="C0007C"/>
      </a:accent4>
      <a:accent5>
        <a:srgbClr val="7B62D5"/>
      </a:accent5>
      <a:accent6>
        <a:srgbClr val="2EC6DD"/>
      </a:accent6>
      <a:hlink>
        <a:srgbClr val="1B24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